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263" r:id="rId3"/>
    <p:sldId id="262" r:id="rId4"/>
    <p:sldId id="257" r:id="rId5"/>
    <p:sldId id="258" r:id="rId6"/>
    <p:sldId id="275" r:id="rId7"/>
    <p:sldId id="264" r:id="rId8"/>
    <p:sldId id="265" r:id="rId9"/>
    <p:sldId id="266" r:id="rId10"/>
    <p:sldId id="278" r:id="rId11"/>
    <p:sldId id="268" r:id="rId12"/>
    <p:sldId id="269" r:id="rId13"/>
    <p:sldId id="277" r:id="rId14"/>
    <p:sldId id="271" r:id="rId15"/>
    <p:sldId id="272" r:id="rId16"/>
    <p:sldId id="273" r:id="rId17"/>
    <p:sldId id="274" r:id="rId18"/>
    <p:sldId id="276" r:id="rId19"/>
    <p:sldId id="261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355"/>
    <a:srgbClr val="9CDCFE"/>
    <a:srgbClr val="0F0A37"/>
    <a:srgbClr val="000000"/>
    <a:srgbClr val="0D0888"/>
    <a:srgbClr val="383838"/>
    <a:srgbClr val="989898"/>
    <a:srgbClr val="C7417B"/>
    <a:srgbClr val="DD5E67"/>
    <a:srgbClr val="F3F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813" autoAdjust="0"/>
  </p:normalViewPr>
  <p:slideViewPr>
    <p:cSldViewPr snapToGrid="0" showGuides="1">
      <p:cViewPr>
        <p:scale>
          <a:sx n="75" d="100"/>
          <a:sy n="75" d="100"/>
        </p:scale>
        <p:origin x="2616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3D8E6-5243-429A-83A2-EE50A4F2DA1A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11ED1-525E-402D-81B6-FB2CC0D406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39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11ED1-525E-402D-81B6-FB2CC0D406A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63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11ED1-525E-402D-81B6-FB2CC0D406A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172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11ED1-525E-402D-81B6-FB2CC0D406A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813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11ED1-525E-402D-81B6-FB2CC0D406A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21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503348-4418-5E79-D091-DD2497630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DC6EEA-DE3B-DE4F-C464-9B144B6CB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AAA237-B5AF-8E6E-2D0D-3E5CCE6D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840605-C236-BD48-DE9A-ACCAF6345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B198BC-7CF2-8226-F8EC-0486ADEA4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80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CFEAC-84AE-3377-1932-0C134892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EA1BE6-087B-B1FF-A556-4EC2655BC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FB3C0B-5874-C0FB-7D90-68121335C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CBE951-8051-9648-AD33-DB04409C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CE920C-0BA6-9167-49C9-2E900CAB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08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68FA592-E0FF-765A-0740-09329AFD1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C1A61A-C0EF-DBD0-8850-35350F723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318C76-D986-46D5-21F2-827FF415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489CB1-EC0C-8276-4824-74B2DB3E3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AE9F4A-1B99-14F9-D933-BA719657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56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882BF-AE94-7DC3-B867-3615CDF5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86904A-8EF7-39B7-BE65-E8EE745E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5CF71D-40E7-0DE7-926F-A7857EB39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DB62EA-F148-4820-714B-8215E0E67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C2B25C-D70E-9B24-7F7F-DCC226CC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21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C43D65-6A79-7CAA-BD95-4C9CE855C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4F640B-5D6C-5592-4AB2-48B2D0F68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7C9676-731C-5D47-5353-C573251B3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0AF62F-2CC2-4D74-CCC1-6098309A1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429C1F-7A27-8800-E3E4-E44DB7D0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12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F7FB14-77BF-DE12-1D58-6ECDD553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8F2327-5D72-DCFC-6B53-CBC08E174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AFAD08-2B42-8145-821A-816C8E575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8AA3F4-42B5-BA74-3252-7F4A47F74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D30E52-45B3-4203-4BE5-C8FE5A50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C38138-06B1-EA58-A808-064EE954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63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8A888-A541-29F9-B5CA-CAA2487C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80FA54-EFA4-CCE8-D30D-A8E11331E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86383A-1394-F041-4D51-7F4C4FA56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8FB97B-3060-913A-A82B-4F0C57584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66D014-7A2E-F8B9-D129-01C60FD4E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C7358EE-21CA-7525-7330-33EDFAC6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3A6B92-E196-F4E5-D671-FCC48F2B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C85E311-40D5-73A5-6670-E5C29EF5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02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DEB5D5-92A2-2094-CB22-0E7041DE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44CCE3E-6768-9C6E-0140-232BAC8DB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5BB4312-8749-20B6-8EAE-746EE7D5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C79526-6B0F-A35A-F3B8-E2F79841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30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314265F-C198-75A2-919B-3AF67550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DF43AAC-CF26-803B-C0B0-3F83EBD0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4BA79E-2D80-607D-865C-47DB4ACB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25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6FCF6-5A12-E2DB-891F-A2EFF1CA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8552E4-5C52-E695-63E9-0BB5B5AE8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AD5B7F-2672-C83A-A36F-0935931FD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AD21A5-DA16-605A-A507-E60BA2C0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E308CF-1512-A665-4FA7-241CAAE3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C80AED-B6A6-1485-7885-26105338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91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2BE2B-A724-23D5-6D9C-07568654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738EC2-53D9-A67F-35F7-865BE73220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0C0A067-C8E8-6712-E78E-7DEA967ED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78B7BB-9728-2B6B-2040-EA9D6287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FDA473-A873-19FF-2D84-46D6FAD23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F3895C-332D-CBE2-9678-6B35DCBF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69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2C0D28-84B2-321A-B414-4936FA0A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76F9A4-53DA-92BC-1069-68F01DDF9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B0962A-AB31-8CA9-4061-082E95CB0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B6CA0A-369C-4862-B54B-2CB18358B1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18A44E-E232-960E-ECFF-5BCC635BA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C8C049-C59B-9055-A988-730B32A58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55A4B9-4A64-4198-B3CC-D3CDFBE0F4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56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BC2FA52-5E70-59DC-27B0-880C3F57AE1D}"/>
              </a:ext>
            </a:extLst>
          </p:cNvPr>
          <p:cNvSpPr/>
          <p:nvPr/>
        </p:nvSpPr>
        <p:spPr>
          <a:xfrm>
            <a:off x="946266" y="251691"/>
            <a:ext cx="10299469" cy="6354618"/>
          </a:xfrm>
          <a:prstGeom prst="roundRect">
            <a:avLst>
              <a:gd name="adj" fmla="val 10257"/>
            </a:avLst>
          </a:prstGeom>
          <a:solidFill>
            <a:srgbClr val="FFF1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968F741-A742-759F-D3D9-14C909A2B807}"/>
              </a:ext>
            </a:extLst>
          </p:cNvPr>
          <p:cNvSpPr/>
          <p:nvPr/>
        </p:nvSpPr>
        <p:spPr>
          <a:xfrm>
            <a:off x="-1585085" y="1055876"/>
            <a:ext cx="23220642" cy="4671752"/>
          </a:xfrm>
          <a:prstGeom prst="rect">
            <a:avLst/>
          </a:prstGeom>
          <a:solidFill>
            <a:srgbClr val="0100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F0492E-3032-480B-45BD-CFB7963F4CE2}"/>
              </a:ext>
            </a:extLst>
          </p:cNvPr>
          <p:cNvSpPr txBox="1"/>
          <p:nvPr/>
        </p:nvSpPr>
        <p:spPr>
          <a:xfrm>
            <a:off x="4097563" y="1431485"/>
            <a:ext cx="4066543" cy="399503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300249"/>
              </a:avLst>
            </a:prstTxWarp>
            <a:spAutoFit/>
          </a:bodyPr>
          <a:lstStyle/>
          <a:p>
            <a:r>
              <a:rPr lang="en-US" sz="4400" b="1" i="0" dirty="0">
                <a:solidFill>
                  <a:schemeClr val="bg1"/>
                </a:solidFill>
                <a:effectLst/>
                <a:latin typeface="Castellar" panose="020A0402060406010301" pitchFamily="18" charset="0"/>
              </a:rPr>
              <a:t>Get Us Out of Debt So We Can Buy a Home!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2540B382-47B9-BF13-411F-9F151CB579A2}"/>
              </a:ext>
            </a:extLst>
          </p:cNvPr>
          <p:cNvSpPr/>
          <p:nvPr/>
        </p:nvSpPr>
        <p:spPr>
          <a:xfrm>
            <a:off x="3950453" y="1248619"/>
            <a:ext cx="4360762" cy="43607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BD924-1C38-18A3-7C3B-601FE62607DB}"/>
              </a:ext>
            </a:extLst>
          </p:cNvPr>
          <p:cNvSpPr txBox="1"/>
          <p:nvPr/>
        </p:nvSpPr>
        <p:spPr>
          <a:xfrm rot="160191">
            <a:off x="4224316" y="1508004"/>
            <a:ext cx="3813037" cy="3841993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46391"/>
              </a:avLst>
            </a:prstTxWarp>
            <a:spAutoFit/>
          </a:bodyPr>
          <a:lstStyle/>
          <a:p>
            <a:r>
              <a:rPr lang="en-US" sz="4400" b="1" i="0" dirty="0">
                <a:solidFill>
                  <a:schemeClr val="bg1"/>
                </a:solidFill>
                <a:effectLst/>
                <a:latin typeface="Castellar" panose="020A0402060406010301" pitchFamily="18" charset="0"/>
              </a:rPr>
              <a:t>Lending</a:t>
            </a:r>
            <a:r>
              <a:rPr lang="ru-RU" sz="4400" b="1" i="0" dirty="0">
                <a:solidFill>
                  <a:schemeClr val="bg1"/>
                </a:solidFill>
                <a:effectLst/>
                <a:latin typeface="Castellar" panose="020A0402060406010301" pitchFamily="18" charset="0"/>
              </a:rPr>
              <a:t> 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Castellar" panose="020A0402060406010301" pitchFamily="18" charset="0"/>
              </a:rPr>
              <a:t>Club Loan Data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1087E30-7564-883D-3293-53BC0B272027}"/>
              </a:ext>
            </a:extLst>
          </p:cNvPr>
          <p:cNvSpPr/>
          <p:nvPr/>
        </p:nvSpPr>
        <p:spPr>
          <a:xfrm>
            <a:off x="4369665" y="1667831"/>
            <a:ext cx="3522338" cy="35223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0" name="Рисунок 46" descr="Загородная сцена контур">
            <a:extLst>
              <a:ext uri="{FF2B5EF4-FFF2-40B4-BE49-F238E27FC236}">
                <a16:creationId xmlns:a16="http://schemas.microsoft.com/office/drawing/2014/main" id="{58BEEF71-C147-A7AA-75FB-7AE3ADA3BD38}"/>
              </a:ext>
            </a:extLst>
          </p:cNvPr>
          <p:cNvGrpSpPr/>
          <p:nvPr/>
        </p:nvGrpSpPr>
        <p:grpSpPr>
          <a:xfrm>
            <a:off x="4872651" y="2473263"/>
            <a:ext cx="2516366" cy="1876612"/>
            <a:chOff x="4844925" y="2405393"/>
            <a:chExt cx="2516366" cy="1876612"/>
          </a:xfrm>
          <a:gradFill flip="none" rotWithShape="1">
            <a:gsLst>
              <a:gs pos="0">
                <a:srgbClr val="F1A843"/>
              </a:gs>
              <a:gs pos="67000">
                <a:srgbClr val="9DCBAB"/>
              </a:gs>
              <a:gs pos="32000">
                <a:srgbClr val="FED45E"/>
              </a:gs>
              <a:gs pos="100000">
                <a:srgbClr val="30267E"/>
              </a:gs>
            </a:gsLst>
            <a:lin ang="8100000" scaled="1"/>
            <a:tileRect/>
          </a:gradFill>
        </p:grpSpPr>
        <p:sp>
          <p:nvSpPr>
            <p:cNvPr id="61" name="Полилиния: фигура 60">
              <a:extLst>
                <a:ext uri="{FF2B5EF4-FFF2-40B4-BE49-F238E27FC236}">
                  <a16:creationId xmlns:a16="http://schemas.microsoft.com/office/drawing/2014/main" id="{1F9FF41C-2CFF-99FE-EDE8-20DEAA3F7814}"/>
                </a:ext>
              </a:extLst>
            </p:cNvPr>
            <p:cNvSpPr/>
            <p:nvPr/>
          </p:nvSpPr>
          <p:spPr>
            <a:xfrm>
              <a:off x="5356728" y="3599601"/>
              <a:ext cx="284335" cy="284335"/>
            </a:xfrm>
            <a:custGeom>
              <a:avLst/>
              <a:gdLst>
                <a:gd name="connsiteX0" fmla="*/ 284335 w 284335"/>
                <a:gd name="connsiteY0" fmla="*/ 284335 h 284335"/>
                <a:gd name="connsiteX1" fmla="*/ 0 w 284335"/>
                <a:gd name="connsiteY1" fmla="*/ 284335 h 284335"/>
                <a:gd name="connsiteX2" fmla="*/ 0 w 284335"/>
                <a:gd name="connsiteY2" fmla="*/ 0 h 284335"/>
                <a:gd name="connsiteX3" fmla="*/ 284335 w 284335"/>
                <a:gd name="connsiteY3" fmla="*/ 0 h 284335"/>
                <a:gd name="connsiteX4" fmla="*/ 56867 w 284335"/>
                <a:gd name="connsiteY4" fmla="*/ 227468 h 284335"/>
                <a:gd name="connsiteX5" fmla="*/ 227468 w 284335"/>
                <a:gd name="connsiteY5" fmla="*/ 227468 h 284335"/>
                <a:gd name="connsiteX6" fmla="*/ 227468 w 284335"/>
                <a:gd name="connsiteY6" fmla="*/ 56867 h 284335"/>
                <a:gd name="connsiteX7" fmla="*/ 56867 w 284335"/>
                <a:gd name="connsiteY7" fmla="*/ 56867 h 2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335" h="284335">
                  <a:moveTo>
                    <a:pt x="284335" y="284335"/>
                  </a:moveTo>
                  <a:lnTo>
                    <a:pt x="0" y="284335"/>
                  </a:lnTo>
                  <a:lnTo>
                    <a:pt x="0" y="0"/>
                  </a:lnTo>
                  <a:lnTo>
                    <a:pt x="284335" y="0"/>
                  </a:lnTo>
                  <a:close/>
                  <a:moveTo>
                    <a:pt x="56867" y="227468"/>
                  </a:moveTo>
                  <a:lnTo>
                    <a:pt x="227468" y="227468"/>
                  </a:lnTo>
                  <a:lnTo>
                    <a:pt x="227468" y="56867"/>
                  </a:lnTo>
                  <a:lnTo>
                    <a:pt x="56867" y="56867"/>
                  </a:lnTo>
                  <a:close/>
                </a:path>
              </a:pathLst>
            </a:custGeom>
            <a:grpFill/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858B0068-88F8-14D2-B72B-E05B83D455EE}"/>
                </a:ext>
              </a:extLst>
            </p:cNvPr>
            <p:cNvSpPr/>
            <p:nvPr/>
          </p:nvSpPr>
          <p:spPr>
            <a:xfrm>
              <a:off x="6209734" y="3599601"/>
              <a:ext cx="284335" cy="284335"/>
            </a:xfrm>
            <a:custGeom>
              <a:avLst/>
              <a:gdLst>
                <a:gd name="connsiteX0" fmla="*/ 284335 w 284335"/>
                <a:gd name="connsiteY0" fmla="*/ 284335 h 284335"/>
                <a:gd name="connsiteX1" fmla="*/ 0 w 284335"/>
                <a:gd name="connsiteY1" fmla="*/ 284335 h 284335"/>
                <a:gd name="connsiteX2" fmla="*/ 0 w 284335"/>
                <a:gd name="connsiteY2" fmla="*/ 0 h 284335"/>
                <a:gd name="connsiteX3" fmla="*/ 284335 w 284335"/>
                <a:gd name="connsiteY3" fmla="*/ 0 h 284335"/>
                <a:gd name="connsiteX4" fmla="*/ 56867 w 284335"/>
                <a:gd name="connsiteY4" fmla="*/ 227468 h 284335"/>
                <a:gd name="connsiteX5" fmla="*/ 227468 w 284335"/>
                <a:gd name="connsiteY5" fmla="*/ 227468 h 284335"/>
                <a:gd name="connsiteX6" fmla="*/ 227468 w 284335"/>
                <a:gd name="connsiteY6" fmla="*/ 56867 h 284335"/>
                <a:gd name="connsiteX7" fmla="*/ 56867 w 284335"/>
                <a:gd name="connsiteY7" fmla="*/ 56867 h 2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335" h="284335">
                  <a:moveTo>
                    <a:pt x="284335" y="284335"/>
                  </a:moveTo>
                  <a:lnTo>
                    <a:pt x="0" y="284335"/>
                  </a:lnTo>
                  <a:lnTo>
                    <a:pt x="0" y="0"/>
                  </a:lnTo>
                  <a:lnTo>
                    <a:pt x="284335" y="0"/>
                  </a:lnTo>
                  <a:close/>
                  <a:moveTo>
                    <a:pt x="56867" y="227468"/>
                  </a:moveTo>
                  <a:lnTo>
                    <a:pt x="227468" y="227468"/>
                  </a:lnTo>
                  <a:lnTo>
                    <a:pt x="227468" y="56867"/>
                  </a:lnTo>
                  <a:lnTo>
                    <a:pt x="56867" y="56867"/>
                  </a:lnTo>
                  <a:close/>
                </a:path>
              </a:pathLst>
            </a:custGeom>
            <a:grpFill/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: фигура 62">
              <a:extLst>
                <a:ext uri="{FF2B5EF4-FFF2-40B4-BE49-F238E27FC236}">
                  <a16:creationId xmlns:a16="http://schemas.microsoft.com/office/drawing/2014/main" id="{671AEF72-A298-5961-1A15-CDF292358A79}"/>
                </a:ext>
              </a:extLst>
            </p:cNvPr>
            <p:cNvSpPr/>
            <p:nvPr/>
          </p:nvSpPr>
          <p:spPr>
            <a:xfrm>
              <a:off x="4844925" y="2405393"/>
              <a:ext cx="2516366" cy="1876612"/>
            </a:xfrm>
            <a:custGeom>
              <a:avLst/>
              <a:gdLst>
                <a:gd name="connsiteX0" fmla="*/ 2160948 w 2516366"/>
                <a:gd name="connsiteY0" fmla="*/ 1291394 h 1876612"/>
                <a:gd name="connsiteX1" fmla="*/ 2191912 w 2516366"/>
                <a:gd name="connsiteY1" fmla="*/ 1291394 h 1876612"/>
                <a:gd name="connsiteX2" fmla="*/ 2194414 w 2516366"/>
                <a:gd name="connsiteY2" fmla="*/ 1290939 h 1876612"/>
                <a:gd name="connsiteX3" fmla="*/ 2516367 w 2516366"/>
                <a:gd name="connsiteY3" fmla="*/ 831055 h 1876612"/>
                <a:gd name="connsiteX4" fmla="*/ 2132514 w 2516366"/>
                <a:gd name="connsiteY4" fmla="*/ 0 h 1876612"/>
                <a:gd name="connsiteX5" fmla="*/ 1748662 w 2516366"/>
                <a:gd name="connsiteY5" fmla="*/ 831055 h 1876612"/>
                <a:gd name="connsiteX6" fmla="*/ 2070557 w 2516366"/>
                <a:gd name="connsiteY6" fmla="*/ 1291052 h 1876612"/>
                <a:gd name="connsiteX7" fmla="*/ 2104081 w 2516366"/>
                <a:gd name="connsiteY7" fmla="*/ 1291052 h 1876612"/>
                <a:gd name="connsiteX8" fmla="*/ 2104081 w 2516366"/>
                <a:gd name="connsiteY8" fmla="*/ 1819745 h 1876612"/>
                <a:gd name="connsiteX9" fmla="*/ 1876612 w 2516366"/>
                <a:gd name="connsiteY9" fmla="*/ 1819745 h 1876612"/>
                <a:gd name="connsiteX10" fmla="*/ 1876612 w 2516366"/>
                <a:gd name="connsiteY10" fmla="*/ 1298474 h 1876612"/>
                <a:gd name="connsiteX11" fmla="*/ 1819745 w 2516366"/>
                <a:gd name="connsiteY11" fmla="*/ 1249767 h 1876612"/>
                <a:gd name="connsiteX12" fmla="*/ 1819745 w 2516366"/>
                <a:gd name="connsiteY12" fmla="*/ 1819745 h 1876612"/>
                <a:gd name="connsiteX13" fmla="*/ 1251075 w 2516366"/>
                <a:gd name="connsiteY13" fmla="*/ 1819745 h 1876612"/>
                <a:gd name="connsiteX14" fmla="*/ 1251075 w 2516366"/>
                <a:gd name="connsiteY14" fmla="*/ 1194208 h 1876612"/>
                <a:gd name="connsiteX15" fmla="*/ 909873 w 2516366"/>
                <a:gd name="connsiteY15" fmla="*/ 1194208 h 1876612"/>
                <a:gd name="connsiteX16" fmla="*/ 909873 w 2516366"/>
                <a:gd name="connsiteY16" fmla="*/ 1819745 h 1876612"/>
                <a:gd name="connsiteX17" fmla="*/ 398069 w 2516366"/>
                <a:gd name="connsiteY17" fmla="*/ 1819745 h 1876612"/>
                <a:gd name="connsiteX18" fmla="*/ 398069 w 2516366"/>
                <a:gd name="connsiteY18" fmla="*/ 1036459 h 1876612"/>
                <a:gd name="connsiteX19" fmla="*/ 1081014 w 2516366"/>
                <a:gd name="connsiteY19" fmla="*/ 353514 h 1876612"/>
                <a:gd name="connsiteX20" fmla="*/ 1678943 w 2516366"/>
                <a:gd name="connsiteY20" fmla="*/ 951443 h 1876612"/>
                <a:gd name="connsiteX21" fmla="*/ 1665465 w 2516366"/>
                <a:gd name="connsiteY21" fmla="*/ 857612 h 1876612"/>
                <a:gd name="connsiteX22" fmla="*/ 1081014 w 2516366"/>
                <a:gd name="connsiteY22" fmla="*/ 272962 h 1876612"/>
                <a:gd name="connsiteX23" fmla="*/ 341202 w 2516366"/>
                <a:gd name="connsiteY23" fmla="*/ 1012916 h 1876612"/>
                <a:gd name="connsiteX24" fmla="*/ 341202 w 2516366"/>
                <a:gd name="connsiteY24" fmla="*/ 1012916 h 1876612"/>
                <a:gd name="connsiteX25" fmla="*/ 237875 w 2516366"/>
                <a:gd name="connsiteY25" fmla="*/ 1116243 h 1876612"/>
                <a:gd name="connsiteX26" fmla="*/ 164914 w 2516366"/>
                <a:gd name="connsiteY26" fmla="*/ 1042231 h 1876612"/>
                <a:gd name="connsiteX27" fmla="*/ 1081185 w 2516366"/>
                <a:gd name="connsiteY27" fmla="*/ 126046 h 1876612"/>
                <a:gd name="connsiteX28" fmla="*/ 1671664 w 2516366"/>
                <a:gd name="connsiteY28" fmla="*/ 716525 h 1876612"/>
                <a:gd name="connsiteX29" fmla="*/ 1684715 w 2516366"/>
                <a:gd name="connsiteY29" fmla="*/ 649194 h 1876612"/>
                <a:gd name="connsiteX30" fmla="*/ 1081185 w 2516366"/>
                <a:gd name="connsiteY30" fmla="*/ 45494 h 1876612"/>
                <a:gd name="connsiteX31" fmla="*/ 84902 w 2516366"/>
                <a:gd name="connsiteY31" fmla="*/ 1041918 h 1876612"/>
                <a:gd name="connsiteX32" fmla="*/ 237562 w 2516366"/>
                <a:gd name="connsiteY32" fmla="*/ 1197051 h 1876612"/>
                <a:gd name="connsiteX33" fmla="*/ 341202 w 2516366"/>
                <a:gd name="connsiteY33" fmla="*/ 1093326 h 1876612"/>
                <a:gd name="connsiteX34" fmla="*/ 341202 w 2516366"/>
                <a:gd name="connsiteY34" fmla="*/ 1819745 h 1876612"/>
                <a:gd name="connsiteX35" fmla="*/ 0 w 2516366"/>
                <a:gd name="connsiteY35" fmla="*/ 1819745 h 1876612"/>
                <a:gd name="connsiteX36" fmla="*/ 0 w 2516366"/>
                <a:gd name="connsiteY36" fmla="*/ 1876612 h 1876612"/>
                <a:gd name="connsiteX37" fmla="*/ 2502150 w 2516366"/>
                <a:gd name="connsiteY37" fmla="*/ 1876612 h 1876612"/>
                <a:gd name="connsiteX38" fmla="*/ 2502150 w 2516366"/>
                <a:gd name="connsiteY38" fmla="*/ 1819745 h 1876612"/>
                <a:gd name="connsiteX39" fmla="*/ 2160948 w 2516366"/>
                <a:gd name="connsiteY39" fmla="*/ 1819745 h 1876612"/>
                <a:gd name="connsiteX40" fmla="*/ 2078263 w 2516366"/>
                <a:gd name="connsiteY40" fmla="*/ 1234527 h 1876612"/>
                <a:gd name="connsiteX41" fmla="*/ 1805529 w 2516366"/>
                <a:gd name="connsiteY41" fmla="*/ 831055 h 1876612"/>
                <a:gd name="connsiteX42" fmla="*/ 2131462 w 2516366"/>
                <a:gd name="connsiteY42" fmla="*/ 56782 h 1876612"/>
                <a:gd name="connsiteX43" fmla="*/ 2459500 w 2516366"/>
                <a:gd name="connsiteY43" fmla="*/ 831055 h 1876612"/>
                <a:gd name="connsiteX44" fmla="*/ 2186794 w 2516366"/>
                <a:gd name="connsiteY44" fmla="*/ 1234640 h 1876612"/>
                <a:gd name="connsiteX45" fmla="*/ 2160948 w 2516366"/>
                <a:gd name="connsiteY45" fmla="*/ 1234640 h 1876612"/>
                <a:gd name="connsiteX46" fmla="*/ 2160948 w 2516366"/>
                <a:gd name="connsiteY46" fmla="*/ 1047263 h 1876612"/>
                <a:gd name="connsiteX47" fmla="*/ 2370304 w 2516366"/>
                <a:gd name="connsiteY47" fmla="*/ 837879 h 1876612"/>
                <a:gd name="connsiteX48" fmla="*/ 2330099 w 2516366"/>
                <a:gd name="connsiteY48" fmla="*/ 797674 h 1876612"/>
                <a:gd name="connsiteX49" fmla="*/ 2160948 w 2516366"/>
                <a:gd name="connsiteY49" fmla="*/ 966740 h 1876612"/>
                <a:gd name="connsiteX50" fmla="*/ 2160948 w 2516366"/>
                <a:gd name="connsiteY50" fmla="*/ 483370 h 1876612"/>
                <a:gd name="connsiteX51" fmla="*/ 2104081 w 2516366"/>
                <a:gd name="connsiteY51" fmla="*/ 483370 h 1876612"/>
                <a:gd name="connsiteX52" fmla="*/ 2104081 w 2516366"/>
                <a:gd name="connsiteY52" fmla="*/ 812204 h 1876612"/>
                <a:gd name="connsiteX53" fmla="*/ 1959070 w 2516366"/>
                <a:gd name="connsiteY53" fmla="*/ 667193 h 1876612"/>
                <a:gd name="connsiteX54" fmla="*/ 1918978 w 2516366"/>
                <a:gd name="connsiteY54" fmla="*/ 707511 h 1876612"/>
                <a:gd name="connsiteX55" fmla="*/ 2104081 w 2516366"/>
                <a:gd name="connsiteY55" fmla="*/ 892614 h 1876612"/>
                <a:gd name="connsiteX56" fmla="*/ 2104081 w 2516366"/>
                <a:gd name="connsiteY56" fmla="*/ 1234640 h 1876612"/>
                <a:gd name="connsiteX57" fmla="*/ 1194208 w 2516366"/>
                <a:gd name="connsiteY57" fmla="*/ 1819745 h 1876612"/>
                <a:gd name="connsiteX58" fmla="*/ 966740 w 2516366"/>
                <a:gd name="connsiteY58" fmla="*/ 1819745 h 1876612"/>
                <a:gd name="connsiteX59" fmla="*/ 966740 w 2516366"/>
                <a:gd name="connsiteY59" fmla="*/ 1251075 h 1876612"/>
                <a:gd name="connsiteX60" fmla="*/ 1194208 w 2516366"/>
                <a:gd name="connsiteY60" fmla="*/ 1251075 h 187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516366" h="1876612">
                  <a:moveTo>
                    <a:pt x="2160948" y="1291394"/>
                  </a:moveTo>
                  <a:lnTo>
                    <a:pt x="2191912" y="1291394"/>
                  </a:lnTo>
                  <a:lnTo>
                    <a:pt x="2194414" y="1290939"/>
                  </a:lnTo>
                  <a:cubicBezTo>
                    <a:pt x="2386994" y="1256392"/>
                    <a:pt x="2516367" y="1071517"/>
                    <a:pt x="2516367" y="831055"/>
                  </a:cubicBezTo>
                  <a:cubicBezTo>
                    <a:pt x="2516367" y="574755"/>
                    <a:pt x="2250911" y="0"/>
                    <a:pt x="2132514" y="0"/>
                  </a:cubicBezTo>
                  <a:cubicBezTo>
                    <a:pt x="2014117" y="0"/>
                    <a:pt x="1748662" y="574755"/>
                    <a:pt x="1748662" y="831055"/>
                  </a:cubicBezTo>
                  <a:cubicBezTo>
                    <a:pt x="1748662" y="1071233"/>
                    <a:pt x="1878006" y="1256108"/>
                    <a:pt x="2070557" y="1291052"/>
                  </a:cubicBezTo>
                  <a:lnTo>
                    <a:pt x="2104081" y="1291052"/>
                  </a:lnTo>
                  <a:lnTo>
                    <a:pt x="2104081" y="1819745"/>
                  </a:lnTo>
                  <a:lnTo>
                    <a:pt x="1876612" y="1819745"/>
                  </a:lnTo>
                  <a:lnTo>
                    <a:pt x="1876612" y="1298474"/>
                  </a:lnTo>
                  <a:cubicBezTo>
                    <a:pt x="1856345" y="1283836"/>
                    <a:pt x="1837323" y="1267544"/>
                    <a:pt x="1819745" y="1249767"/>
                  </a:cubicBezTo>
                  <a:lnTo>
                    <a:pt x="1819745" y="1819745"/>
                  </a:lnTo>
                  <a:lnTo>
                    <a:pt x="1251075" y="1819745"/>
                  </a:lnTo>
                  <a:lnTo>
                    <a:pt x="1251075" y="1194208"/>
                  </a:lnTo>
                  <a:lnTo>
                    <a:pt x="909873" y="1194208"/>
                  </a:lnTo>
                  <a:lnTo>
                    <a:pt x="909873" y="1819745"/>
                  </a:lnTo>
                  <a:lnTo>
                    <a:pt x="398069" y="1819745"/>
                  </a:lnTo>
                  <a:lnTo>
                    <a:pt x="398069" y="1036459"/>
                  </a:lnTo>
                  <a:lnTo>
                    <a:pt x="1081014" y="353514"/>
                  </a:lnTo>
                  <a:lnTo>
                    <a:pt x="1678943" y="951443"/>
                  </a:lnTo>
                  <a:cubicBezTo>
                    <a:pt x="1672286" y="920515"/>
                    <a:pt x="1667782" y="889162"/>
                    <a:pt x="1665465" y="857612"/>
                  </a:cubicBezTo>
                  <a:lnTo>
                    <a:pt x="1081014" y="272962"/>
                  </a:lnTo>
                  <a:lnTo>
                    <a:pt x="341202" y="1012916"/>
                  </a:lnTo>
                  <a:lnTo>
                    <a:pt x="341202" y="1012916"/>
                  </a:lnTo>
                  <a:lnTo>
                    <a:pt x="237875" y="1116243"/>
                  </a:lnTo>
                  <a:lnTo>
                    <a:pt x="164914" y="1042231"/>
                  </a:lnTo>
                  <a:lnTo>
                    <a:pt x="1081185" y="126046"/>
                  </a:lnTo>
                  <a:lnTo>
                    <a:pt x="1671664" y="716525"/>
                  </a:lnTo>
                  <a:cubicBezTo>
                    <a:pt x="1675019" y="695541"/>
                    <a:pt x="1679426" y="672993"/>
                    <a:pt x="1684715" y="649194"/>
                  </a:cubicBezTo>
                  <a:lnTo>
                    <a:pt x="1081185" y="45494"/>
                  </a:lnTo>
                  <a:lnTo>
                    <a:pt x="84902" y="1041918"/>
                  </a:lnTo>
                  <a:lnTo>
                    <a:pt x="237562" y="1197051"/>
                  </a:lnTo>
                  <a:lnTo>
                    <a:pt x="341202" y="1093326"/>
                  </a:lnTo>
                  <a:lnTo>
                    <a:pt x="341202" y="1819745"/>
                  </a:lnTo>
                  <a:lnTo>
                    <a:pt x="0" y="1819745"/>
                  </a:lnTo>
                  <a:lnTo>
                    <a:pt x="0" y="1876612"/>
                  </a:lnTo>
                  <a:lnTo>
                    <a:pt x="2502150" y="1876612"/>
                  </a:lnTo>
                  <a:lnTo>
                    <a:pt x="2502150" y="1819745"/>
                  </a:lnTo>
                  <a:lnTo>
                    <a:pt x="2160948" y="1819745"/>
                  </a:lnTo>
                  <a:close/>
                  <a:moveTo>
                    <a:pt x="2078263" y="1234527"/>
                  </a:moveTo>
                  <a:cubicBezTo>
                    <a:pt x="1915026" y="1203591"/>
                    <a:pt x="1805529" y="1041776"/>
                    <a:pt x="1805529" y="831055"/>
                  </a:cubicBezTo>
                  <a:cubicBezTo>
                    <a:pt x="1805529" y="577798"/>
                    <a:pt x="2065383" y="72164"/>
                    <a:pt x="2131462" y="56782"/>
                  </a:cubicBezTo>
                  <a:cubicBezTo>
                    <a:pt x="2199703" y="72193"/>
                    <a:pt x="2459500" y="577883"/>
                    <a:pt x="2459500" y="831055"/>
                  </a:cubicBezTo>
                  <a:cubicBezTo>
                    <a:pt x="2459500" y="1042032"/>
                    <a:pt x="2350031" y="1203847"/>
                    <a:pt x="2186794" y="1234640"/>
                  </a:cubicBezTo>
                  <a:lnTo>
                    <a:pt x="2160948" y="1234640"/>
                  </a:lnTo>
                  <a:lnTo>
                    <a:pt x="2160948" y="1047263"/>
                  </a:lnTo>
                  <a:lnTo>
                    <a:pt x="2370304" y="837879"/>
                  </a:lnTo>
                  <a:lnTo>
                    <a:pt x="2330099" y="797674"/>
                  </a:lnTo>
                  <a:lnTo>
                    <a:pt x="2160948" y="966740"/>
                  </a:lnTo>
                  <a:lnTo>
                    <a:pt x="2160948" y="483370"/>
                  </a:lnTo>
                  <a:lnTo>
                    <a:pt x="2104081" y="483370"/>
                  </a:lnTo>
                  <a:lnTo>
                    <a:pt x="2104081" y="812204"/>
                  </a:lnTo>
                  <a:lnTo>
                    <a:pt x="1959070" y="667193"/>
                  </a:lnTo>
                  <a:lnTo>
                    <a:pt x="1918978" y="707511"/>
                  </a:lnTo>
                  <a:lnTo>
                    <a:pt x="2104081" y="892614"/>
                  </a:lnTo>
                  <a:lnTo>
                    <a:pt x="2104081" y="1234640"/>
                  </a:lnTo>
                  <a:close/>
                  <a:moveTo>
                    <a:pt x="1194208" y="1819745"/>
                  </a:moveTo>
                  <a:lnTo>
                    <a:pt x="966740" y="1819745"/>
                  </a:lnTo>
                  <a:lnTo>
                    <a:pt x="966740" y="1251075"/>
                  </a:lnTo>
                  <a:lnTo>
                    <a:pt x="1194208" y="1251075"/>
                  </a:lnTo>
                  <a:close/>
                </a:path>
              </a:pathLst>
            </a:custGeom>
            <a:grpFill/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0" name="Рисунок 74" descr="Солнце контур">
            <a:extLst>
              <a:ext uri="{FF2B5EF4-FFF2-40B4-BE49-F238E27FC236}">
                <a16:creationId xmlns:a16="http://schemas.microsoft.com/office/drawing/2014/main" id="{30C6945C-C63E-F88B-E1DF-7EECF13F4B87}"/>
              </a:ext>
            </a:extLst>
          </p:cNvPr>
          <p:cNvGrpSpPr/>
          <p:nvPr/>
        </p:nvGrpSpPr>
        <p:grpSpPr>
          <a:xfrm>
            <a:off x="6100457" y="1939839"/>
            <a:ext cx="741789" cy="741792"/>
            <a:chOff x="8974282" y="7356062"/>
            <a:chExt cx="1483580" cy="1483586"/>
          </a:xfrm>
          <a:solidFill>
            <a:srgbClr val="FED355"/>
          </a:solidFill>
        </p:grpSpPr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B716C415-F4B0-34AA-0481-12E9B4B2EAC0}"/>
                </a:ext>
              </a:extLst>
            </p:cNvPr>
            <p:cNvSpPr/>
            <p:nvPr/>
          </p:nvSpPr>
          <p:spPr>
            <a:xfrm>
              <a:off x="9345212" y="7727061"/>
              <a:ext cx="742028" cy="742028"/>
            </a:xfrm>
            <a:custGeom>
              <a:avLst/>
              <a:gdLst>
                <a:gd name="connsiteX0" fmla="*/ 370896 w 742028"/>
                <a:gd name="connsiteY0" fmla="*/ 742028 h 742028"/>
                <a:gd name="connsiteX1" fmla="*/ 742028 w 742028"/>
                <a:gd name="connsiteY1" fmla="*/ 371132 h 742028"/>
                <a:gd name="connsiteX2" fmla="*/ 371132 w 742028"/>
                <a:gd name="connsiteY2" fmla="*/ 0 h 742028"/>
                <a:gd name="connsiteX3" fmla="*/ 0 w 742028"/>
                <a:gd name="connsiteY3" fmla="*/ 370896 h 742028"/>
                <a:gd name="connsiteX4" fmla="*/ 0 w 742028"/>
                <a:gd name="connsiteY4" fmla="*/ 371014 h 742028"/>
                <a:gd name="connsiteX5" fmla="*/ 370778 w 742028"/>
                <a:gd name="connsiteY5" fmla="*/ 742028 h 742028"/>
                <a:gd name="connsiteX6" fmla="*/ 370896 w 742028"/>
                <a:gd name="connsiteY6" fmla="*/ 742028 h 742028"/>
                <a:gd name="connsiteX7" fmla="*/ 370896 w 742028"/>
                <a:gd name="connsiteY7" fmla="*/ 33735 h 742028"/>
                <a:gd name="connsiteX8" fmla="*/ 708311 w 742028"/>
                <a:gd name="connsiteY8" fmla="*/ 370913 h 742028"/>
                <a:gd name="connsiteX9" fmla="*/ 371132 w 742028"/>
                <a:gd name="connsiteY9" fmla="*/ 708327 h 742028"/>
                <a:gd name="connsiteX10" fmla="*/ 33718 w 742028"/>
                <a:gd name="connsiteY10" fmla="*/ 371149 h 742028"/>
                <a:gd name="connsiteX11" fmla="*/ 33718 w 742028"/>
                <a:gd name="connsiteY11" fmla="*/ 371014 h 742028"/>
                <a:gd name="connsiteX12" fmla="*/ 370896 w 742028"/>
                <a:gd name="connsiteY12" fmla="*/ 33735 h 74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2028" h="742028">
                  <a:moveTo>
                    <a:pt x="370896" y="742028"/>
                  </a:moveTo>
                  <a:cubicBezTo>
                    <a:pt x="575801" y="742094"/>
                    <a:pt x="741963" y="576037"/>
                    <a:pt x="742028" y="371132"/>
                  </a:cubicBezTo>
                  <a:cubicBezTo>
                    <a:pt x="742094" y="166227"/>
                    <a:pt x="576037" y="66"/>
                    <a:pt x="371132" y="0"/>
                  </a:cubicBezTo>
                  <a:cubicBezTo>
                    <a:pt x="166227" y="-66"/>
                    <a:pt x="66" y="165991"/>
                    <a:pt x="0" y="370896"/>
                  </a:cubicBezTo>
                  <a:cubicBezTo>
                    <a:pt x="0" y="370935"/>
                    <a:pt x="0" y="370975"/>
                    <a:pt x="0" y="371014"/>
                  </a:cubicBezTo>
                  <a:cubicBezTo>
                    <a:pt x="-66" y="575855"/>
                    <a:pt x="165937" y="741963"/>
                    <a:pt x="370778" y="742028"/>
                  </a:cubicBezTo>
                  <a:cubicBezTo>
                    <a:pt x="370817" y="742028"/>
                    <a:pt x="370857" y="742028"/>
                    <a:pt x="370896" y="742028"/>
                  </a:cubicBezTo>
                  <a:close/>
                  <a:moveTo>
                    <a:pt x="370896" y="33735"/>
                  </a:moveTo>
                  <a:cubicBezTo>
                    <a:pt x="557180" y="33669"/>
                    <a:pt x="708245" y="184629"/>
                    <a:pt x="708311" y="370913"/>
                  </a:cubicBezTo>
                  <a:cubicBezTo>
                    <a:pt x="708376" y="557197"/>
                    <a:pt x="557417" y="708262"/>
                    <a:pt x="371132" y="708327"/>
                  </a:cubicBezTo>
                  <a:cubicBezTo>
                    <a:pt x="184848" y="708393"/>
                    <a:pt x="33784" y="557433"/>
                    <a:pt x="33718" y="371149"/>
                  </a:cubicBezTo>
                  <a:cubicBezTo>
                    <a:pt x="33718" y="371104"/>
                    <a:pt x="33718" y="371060"/>
                    <a:pt x="33718" y="371014"/>
                  </a:cubicBezTo>
                  <a:cubicBezTo>
                    <a:pt x="33903" y="184856"/>
                    <a:pt x="184738" y="33976"/>
                    <a:pt x="370896" y="33735"/>
                  </a:cubicBezTo>
                  <a:close/>
                </a:path>
              </a:pathLst>
            </a:custGeom>
            <a:solidFill>
              <a:srgbClr val="262626"/>
            </a:solidFill>
            <a:ln w="19050" cap="flat">
              <a:solidFill>
                <a:srgbClr val="FFD15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31BA03E4-EBF2-E830-FA67-1A506A7C5802}"/>
                </a:ext>
              </a:extLst>
            </p:cNvPr>
            <p:cNvSpPr/>
            <p:nvPr/>
          </p:nvSpPr>
          <p:spPr>
            <a:xfrm>
              <a:off x="9699209" y="7356062"/>
              <a:ext cx="91438" cy="303460"/>
            </a:xfrm>
            <a:custGeom>
              <a:avLst/>
              <a:gdLst>
                <a:gd name="connsiteX0" fmla="*/ 0 w 33717"/>
                <a:gd name="connsiteY0" fmla="*/ 0 h 303460"/>
                <a:gd name="connsiteX1" fmla="*/ 33718 w 33717"/>
                <a:gd name="connsiteY1" fmla="*/ 0 h 303460"/>
                <a:gd name="connsiteX2" fmla="*/ 33718 w 33717"/>
                <a:gd name="connsiteY2" fmla="*/ 303461 h 303460"/>
                <a:gd name="connsiteX3" fmla="*/ 0 w 33717"/>
                <a:gd name="connsiteY3" fmla="*/ 303461 h 30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7" h="303460">
                  <a:moveTo>
                    <a:pt x="0" y="0"/>
                  </a:moveTo>
                  <a:lnTo>
                    <a:pt x="33718" y="0"/>
                  </a:lnTo>
                  <a:lnTo>
                    <a:pt x="33718" y="303461"/>
                  </a:lnTo>
                  <a:lnTo>
                    <a:pt x="0" y="303461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722B310C-335D-58EA-7B03-E1ACD6CC093C}"/>
                </a:ext>
              </a:extLst>
            </p:cNvPr>
            <p:cNvSpPr/>
            <p:nvPr/>
          </p:nvSpPr>
          <p:spPr>
            <a:xfrm>
              <a:off x="9699207" y="8536188"/>
              <a:ext cx="91438" cy="303460"/>
            </a:xfrm>
            <a:custGeom>
              <a:avLst/>
              <a:gdLst>
                <a:gd name="connsiteX0" fmla="*/ 0 w 33717"/>
                <a:gd name="connsiteY0" fmla="*/ 0 h 303460"/>
                <a:gd name="connsiteX1" fmla="*/ 33718 w 33717"/>
                <a:gd name="connsiteY1" fmla="*/ 0 h 303460"/>
                <a:gd name="connsiteX2" fmla="*/ 33718 w 33717"/>
                <a:gd name="connsiteY2" fmla="*/ 303461 h 303460"/>
                <a:gd name="connsiteX3" fmla="*/ 0 w 33717"/>
                <a:gd name="connsiteY3" fmla="*/ 303461 h 30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7" h="303460">
                  <a:moveTo>
                    <a:pt x="0" y="0"/>
                  </a:moveTo>
                  <a:lnTo>
                    <a:pt x="33718" y="0"/>
                  </a:lnTo>
                  <a:lnTo>
                    <a:pt x="33718" y="303461"/>
                  </a:lnTo>
                  <a:lnTo>
                    <a:pt x="0" y="303461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9189C56D-6E43-7D9B-BBAD-8921E2E27009}"/>
                </a:ext>
              </a:extLst>
            </p:cNvPr>
            <p:cNvSpPr/>
            <p:nvPr/>
          </p:nvSpPr>
          <p:spPr>
            <a:xfrm>
              <a:off x="10154402" y="8023275"/>
              <a:ext cx="303460" cy="91438"/>
            </a:xfrm>
            <a:custGeom>
              <a:avLst/>
              <a:gdLst>
                <a:gd name="connsiteX0" fmla="*/ 0 w 303460"/>
                <a:gd name="connsiteY0" fmla="*/ 0 h 33717"/>
                <a:gd name="connsiteX1" fmla="*/ 303460 w 303460"/>
                <a:gd name="connsiteY1" fmla="*/ 0 h 33717"/>
                <a:gd name="connsiteX2" fmla="*/ 303460 w 303460"/>
                <a:gd name="connsiteY2" fmla="*/ 33718 h 33717"/>
                <a:gd name="connsiteX3" fmla="*/ 0 w 303460"/>
                <a:gd name="connsiteY3" fmla="*/ 33718 h 3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60" h="33717">
                  <a:moveTo>
                    <a:pt x="0" y="0"/>
                  </a:moveTo>
                  <a:lnTo>
                    <a:pt x="303460" y="0"/>
                  </a:lnTo>
                  <a:lnTo>
                    <a:pt x="303460" y="33718"/>
                  </a:lnTo>
                  <a:lnTo>
                    <a:pt x="0" y="33718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A143C6E-0D38-8D4D-4BC3-86761BCCD77D}"/>
                </a:ext>
              </a:extLst>
            </p:cNvPr>
            <p:cNvSpPr/>
            <p:nvPr/>
          </p:nvSpPr>
          <p:spPr>
            <a:xfrm>
              <a:off x="8974282" y="8023275"/>
              <a:ext cx="303460" cy="91438"/>
            </a:xfrm>
            <a:custGeom>
              <a:avLst/>
              <a:gdLst>
                <a:gd name="connsiteX0" fmla="*/ 0 w 303460"/>
                <a:gd name="connsiteY0" fmla="*/ 0 h 33717"/>
                <a:gd name="connsiteX1" fmla="*/ 303461 w 303460"/>
                <a:gd name="connsiteY1" fmla="*/ 0 h 33717"/>
                <a:gd name="connsiteX2" fmla="*/ 303461 w 303460"/>
                <a:gd name="connsiteY2" fmla="*/ 33718 h 33717"/>
                <a:gd name="connsiteX3" fmla="*/ 0 w 303460"/>
                <a:gd name="connsiteY3" fmla="*/ 33718 h 3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60" h="33717">
                  <a:moveTo>
                    <a:pt x="0" y="0"/>
                  </a:moveTo>
                  <a:lnTo>
                    <a:pt x="303461" y="0"/>
                  </a:lnTo>
                  <a:lnTo>
                    <a:pt x="303461" y="33718"/>
                  </a:lnTo>
                  <a:lnTo>
                    <a:pt x="0" y="33718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D7CD467C-B682-4FEA-72E1-88E716A12A85}"/>
                </a:ext>
              </a:extLst>
            </p:cNvPr>
            <p:cNvSpPr/>
            <p:nvPr/>
          </p:nvSpPr>
          <p:spPr>
            <a:xfrm rot="18900000">
              <a:off x="10108006" y="8342953"/>
              <a:ext cx="91438" cy="303460"/>
            </a:xfrm>
            <a:custGeom>
              <a:avLst/>
              <a:gdLst>
                <a:gd name="connsiteX0" fmla="*/ 0 w 33717"/>
                <a:gd name="connsiteY0" fmla="*/ 0 h 303460"/>
                <a:gd name="connsiteX1" fmla="*/ 33718 w 33717"/>
                <a:gd name="connsiteY1" fmla="*/ 0 h 303460"/>
                <a:gd name="connsiteX2" fmla="*/ 33718 w 33717"/>
                <a:gd name="connsiteY2" fmla="*/ 303461 h 303460"/>
                <a:gd name="connsiteX3" fmla="*/ 0 w 33717"/>
                <a:gd name="connsiteY3" fmla="*/ 303461 h 30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7" h="303460">
                  <a:moveTo>
                    <a:pt x="0" y="0"/>
                  </a:moveTo>
                  <a:lnTo>
                    <a:pt x="33718" y="0"/>
                  </a:lnTo>
                  <a:lnTo>
                    <a:pt x="33718" y="303461"/>
                  </a:lnTo>
                  <a:lnTo>
                    <a:pt x="0" y="303461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98F5DB87-0F26-B1FB-99E3-BB7FFB000673}"/>
                </a:ext>
              </a:extLst>
            </p:cNvPr>
            <p:cNvSpPr/>
            <p:nvPr/>
          </p:nvSpPr>
          <p:spPr>
            <a:xfrm rot="18899939">
              <a:off x="9273520" y="7508486"/>
              <a:ext cx="91438" cy="303460"/>
            </a:xfrm>
            <a:custGeom>
              <a:avLst/>
              <a:gdLst>
                <a:gd name="connsiteX0" fmla="*/ 0 w 33717"/>
                <a:gd name="connsiteY0" fmla="*/ 0 h 303460"/>
                <a:gd name="connsiteX1" fmla="*/ 33718 w 33717"/>
                <a:gd name="connsiteY1" fmla="*/ 0 h 303460"/>
                <a:gd name="connsiteX2" fmla="*/ 33718 w 33717"/>
                <a:gd name="connsiteY2" fmla="*/ 303460 h 303460"/>
                <a:gd name="connsiteX3" fmla="*/ 0 w 33717"/>
                <a:gd name="connsiteY3" fmla="*/ 303460 h 30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7" h="303460">
                  <a:moveTo>
                    <a:pt x="0" y="0"/>
                  </a:moveTo>
                  <a:lnTo>
                    <a:pt x="33718" y="0"/>
                  </a:lnTo>
                  <a:lnTo>
                    <a:pt x="33718" y="303460"/>
                  </a:lnTo>
                  <a:lnTo>
                    <a:pt x="0" y="303460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FDE42492-B977-0928-1779-E563067CF3FF}"/>
                </a:ext>
              </a:extLst>
            </p:cNvPr>
            <p:cNvSpPr/>
            <p:nvPr/>
          </p:nvSpPr>
          <p:spPr>
            <a:xfrm rot="18900061">
              <a:off x="9126698" y="8448969"/>
              <a:ext cx="303460" cy="91438"/>
            </a:xfrm>
            <a:custGeom>
              <a:avLst/>
              <a:gdLst>
                <a:gd name="connsiteX0" fmla="*/ 0 w 303460"/>
                <a:gd name="connsiteY0" fmla="*/ 0 h 33717"/>
                <a:gd name="connsiteX1" fmla="*/ 303460 w 303460"/>
                <a:gd name="connsiteY1" fmla="*/ 0 h 33717"/>
                <a:gd name="connsiteX2" fmla="*/ 303460 w 303460"/>
                <a:gd name="connsiteY2" fmla="*/ 33718 h 33717"/>
                <a:gd name="connsiteX3" fmla="*/ 0 w 303460"/>
                <a:gd name="connsiteY3" fmla="*/ 33718 h 3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60" h="33717">
                  <a:moveTo>
                    <a:pt x="0" y="0"/>
                  </a:moveTo>
                  <a:lnTo>
                    <a:pt x="303460" y="0"/>
                  </a:lnTo>
                  <a:lnTo>
                    <a:pt x="303460" y="33718"/>
                  </a:lnTo>
                  <a:lnTo>
                    <a:pt x="0" y="33718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565A5B68-2ADC-97D8-6349-17F74F4A5F48}"/>
                </a:ext>
              </a:extLst>
            </p:cNvPr>
            <p:cNvSpPr/>
            <p:nvPr/>
          </p:nvSpPr>
          <p:spPr>
            <a:xfrm rot="18900000">
              <a:off x="9961187" y="7614500"/>
              <a:ext cx="303460" cy="91438"/>
            </a:xfrm>
            <a:custGeom>
              <a:avLst/>
              <a:gdLst>
                <a:gd name="connsiteX0" fmla="*/ 0 w 303460"/>
                <a:gd name="connsiteY0" fmla="*/ 0 h 33717"/>
                <a:gd name="connsiteX1" fmla="*/ 303461 w 303460"/>
                <a:gd name="connsiteY1" fmla="*/ 0 h 33717"/>
                <a:gd name="connsiteX2" fmla="*/ 303461 w 303460"/>
                <a:gd name="connsiteY2" fmla="*/ 33718 h 33717"/>
                <a:gd name="connsiteX3" fmla="*/ 0 w 303460"/>
                <a:gd name="connsiteY3" fmla="*/ 33718 h 3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60" h="33717">
                  <a:moveTo>
                    <a:pt x="0" y="0"/>
                  </a:moveTo>
                  <a:lnTo>
                    <a:pt x="303461" y="0"/>
                  </a:lnTo>
                  <a:lnTo>
                    <a:pt x="303461" y="33718"/>
                  </a:lnTo>
                  <a:lnTo>
                    <a:pt x="0" y="33718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6A600C48-C129-808D-4EDB-79F7B7CBD53D}"/>
              </a:ext>
            </a:extLst>
          </p:cNvPr>
          <p:cNvSpPr/>
          <p:nvPr/>
        </p:nvSpPr>
        <p:spPr>
          <a:xfrm>
            <a:off x="4056282" y="3350400"/>
            <a:ext cx="157200" cy="1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FE7A6F60-ED82-41F2-3FA4-946A2FBA7470}"/>
              </a:ext>
            </a:extLst>
          </p:cNvPr>
          <p:cNvSpPr/>
          <p:nvPr/>
        </p:nvSpPr>
        <p:spPr>
          <a:xfrm>
            <a:off x="8049213" y="3350400"/>
            <a:ext cx="157200" cy="1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470698C-8C4E-5C5F-90E7-09C22199345F}"/>
              </a:ext>
            </a:extLst>
          </p:cNvPr>
          <p:cNvSpPr/>
          <p:nvPr/>
        </p:nvSpPr>
        <p:spPr>
          <a:xfrm>
            <a:off x="1292919" y="1426383"/>
            <a:ext cx="2007624" cy="4005234"/>
          </a:xfrm>
          <a:prstGeom prst="rect">
            <a:avLst/>
          </a:prstGeom>
          <a:noFill/>
          <a:ln>
            <a:solidFill>
              <a:srgbClr val="FFF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47E46EB4-E365-92E8-C6D6-6038BE20692F}"/>
              </a:ext>
            </a:extLst>
          </p:cNvPr>
          <p:cNvGrpSpPr/>
          <p:nvPr/>
        </p:nvGrpSpPr>
        <p:grpSpPr>
          <a:xfrm>
            <a:off x="10122667" y="5708115"/>
            <a:ext cx="9820129" cy="240327"/>
            <a:chOff x="1258085" y="5761693"/>
            <a:chExt cx="9820129" cy="240327"/>
          </a:xfrm>
        </p:grpSpPr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D6AC18AA-D4AE-7982-794A-AA5104D28CA6}"/>
                </a:ext>
              </a:extLst>
            </p:cNvPr>
            <p:cNvSpPr/>
            <p:nvPr/>
          </p:nvSpPr>
          <p:spPr>
            <a:xfrm>
              <a:off x="125808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79E50E4-1D38-128B-5014-C2676618B40D}"/>
                </a:ext>
              </a:extLst>
            </p:cNvPr>
            <p:cNvSpPr/>
            <p:nvPr/>
          </p:nvSpPr>
          <p:spPr>
            <a:xfrm>
              <a:off x="187129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213EA24E-1833-3C9E-E653-1C2465C1418F}"/>
                </a:ext>
              </a:extLst>
            </p:cNvPr>
            <p:cNvSpPr/>
            <p:nvPr/>
          </p:nvSpPr>
          <p:spPr>
            <a:xfrm>
              <a:off x="248450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A9441FF-FA95-429D-88EA-59AFED0BF0B3}"/>
                </a:ext>
              </a:extLst>
            </p:cNvPr>
            <p:cNvSpPr/>
            <p:nvPr/>
          </p:nvSpPr>
          <p:spPr>
            <a:xfrm>
              <a:off x="310162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A064EBCF-3DFC-8DAC-1163-7DEB3B4BFF98}"/>
                </a:ext>
              </a:extLst>
            </p:cNvPr>
            <p:cNvSpPr/>
            <p:nvPr/>
          </p:nvSpPr>
          <p:spPr>
            <a:xfrm>
              <a:off x="371483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D261E725-2A5A-4E73-C334-21EB1D0B052F}"/>
                </a:ext>
              </a:extLst>
            </p:cNvPr>
            <p:cNvSpPr/>
            <p:nvPr/>
          </p:nvSpPr>
          <p:spPr>
            <a:xfrm>
              <a:off x="432804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2DA754FD-5575-D9CF-49F7-5E17264DC050}"/>
                </a:ext>
              </a:extLst>
            </p:cNvPr>
            <p:cNvSpPr/>
            <p:nvPr/>
          </p:nvSpPr>
          <p:spPr>
            <a:xfrm>
              <a:off x="494442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0B86812E-975F-3B0B-FFA6-9CD6B7A8F7EB}"/>
                </a:ext>
              </a:extLst>
            </p:cNvPr>
            <p:cNvSpPr/>
            <p:nvPr/>
          </p:nvSpPr>
          <p:spPr>
            <a:xfrm>
              <a:off x="555763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F030B499-763F-8D9C-716B-97C27B06AA0B}"/>
                </a:ext>
              </a:extLst>
            </p:cNvPr>
            <p:cNvSpPr/>
            <p:nvPr/>
          </p:nvSpPr>
          <p:spPr>
            <a:xfrm>
              <a:off x="617083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D317E0A4-052E-B864-2342-A2BDF2778269}"/>
                </a:ext>
              </a:extLst>
            </p:cNvPr>
            <p:cNvSpPr/>
            <p:nvPr/>
          </p:nvSpPr>
          <p:spPr>
            <a:xfrm>
              <a:off x="678796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70CC0B22-2D6D-75B6-8E73-4CE01310516B}"/>
                </a:ext>
              </a:extLst>
            </p:cNvPr>
            <p:cNvSpPr/>
            <p:nvPr/>
          </p:nvSpPr>
          <p:spPr>
            <a:xfrm>
              <a:off x="740117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7DF2569E-2376-314B-8A96-85A6207B9404}"/>
                </a:ext>
              </a:extLst>
            </p:cNvPr>
            <p:cNvSpPr/>
            <p:nvPr/>
          </p:nvSpPr>
          <p:spPr>
            <a:xfrm>
              <a:off x="801437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2D5865FF-89E5-1351-10CF-BFE267BDCC34}"/>
                </a:ext>
              </a:extLst>
            </p:cNvPr>
            <p:cNvSpPr/>
            <p:nvPr/>
          </p:nvSpPr>
          <p:spPr>
            <a:xfrm>
              <a:off x="862599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95122C2C-44B3-B50A-F7FB-76834BC5BD75}"/>
                </a:ext>
              </a:extLst>
            </p:cNvPr>
            <p:cNvSpPr/>
            <p:nvPr/>
          </p:nvSpPr>
          <p:spPr>
            <a:xfrm>
              <a:off x="9239208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66CD5FA4-FCBD-91D5-A7E1-B9E3AD58BFE9}"/>
                </a:ext>
              </a:extLst>
            </p:cNvPr>
            <p:cNvSpPr/>
            <p:nvPr/>
          </p:nvSpPr>
          <p:spPr>
            <a:xfrm>
              <a:off x="9852417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6AF2C8B8-639A-A326-1320-26B8C0A26BFA}"/>
                </a:ext>
              </a:extLst>
            </p:cNvPr>
            <p:cNvSpPr/>
            <p:nvPr/>
          </p:nvSpPr>
          <p:spPr>
            <a:xfrm>
              <a:off x="1046500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BA6C2BA-0E00-6441-8174-6B2EB9DFDC29}"/>
              </a:ext>
            </a:extLst>
          </p:cNvPr>
          <p:cNvGrpSpPr/>
          <p:nvPr/>
        </p:nvGrpSpPr>
        <p:grpSpPr>
          <a:xfrm>
            <a:off x="10122667" y="846995"/>
            <a:ext cx="9820129" cy="240327"/>
            <a:chOff x="1258085" y="5761693"/>
            <a:chExt cx="9820129" cy="240327"/>
          </a:xfrm>
        </p:grpSpPr>
        <p:sp>
          <p:nvSpPr>
            <p:cNvPr id="110" name="Прямоугольник 109">
              <a:extLst>
                <a:ext uri="{FF2B5EF4-FFF2-40B4-BE49-F238E27FC236}">
                  <a16:creationId xmlns:a16="http://schemas.microsoft.com/office/drawing/2014/main" id="{C186E091-61AC-C003-FFF1-8153BB08549A}"/>
                </a:ext>
              </a:extLst>
            </p:cNvPr>
            <p:cNvSpPr/>
            <p:nvPr/>
          </p:nvSpPr>
          <p:spPr>
            <a:xfrm>
              <a:off x="125808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Прямоугольник 110">
              <a:extLst>
                <a:ext uri="{FF2B5EF4-FFF2-40B4-BE49-F238E27FC236}">
                  <a16:creationId xmlns:a16="http://schemas.microsoft.com/office/drawing/2014/main" id="{30DEE061-5190-D34C-8D7E-2BECF4307CEC}"/>
                </a:ext>
              </a:extLst>
            </p:cNvPr>
            <p:cNvSpPr/>
            <p:nvPr/>
          </p:nvSpPr>
          <p:spPr>
            <a:xfrm>
              <a:off x="187129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id="{E0484DDD-B62B-8D95-059D-F16A1A89B0CB}"/>
                </a:ext>
              </a:extLst>
            </p:cNvPr>
            <p:cNvSpPr/>
            <p:nvPr/>
          </p:nvSpPr>
          <p:spPr>
            <a:xfrm>
              <a:off x="248450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3" name="Прямоугольник 112">
              <a:extLst>
                <a:ext uri="{FF2B5EF4-FFF2-40B4-BE49-F238E27FC236}">
                  <a16:creationId xmlns:a16="http://schemas.microsoft.com/office/drawing/2014/main" id="{2BD17026-8476-2C54-F762-92BEC4203F46}"/>
                </a:ext>
              </a:extLst>
            </p:cNvPr>
            <p:cNvSpPr/>
            <p:nvPr/>
          </p:nvSpPr>
          <p:spPr>
            <a:xfrm>
              <a:off x="310162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4" name="Прямоугольник 113">
              <a:extLst>
                <a:ext uri="{FF2B5EF4-FFF2-40B4-BE49-F238E27FC236}">
                  <a16:creationId xmlns:a16="http://schemas.microsoft.com/office/drawing/2014/main" id="{E1289DFF-3EF3-0871-E3B1-8DCF24D87528}"/>
                </a:ext>
              </a:extLst>
            </p:cNvPr>
            <p:cNvSpPr/>
            <p:nvPr/>
          </p:nvSpPr>
          <p:spPr>
            <a:xfrm>
              <a:off x="371483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B5794508-12D0-B66B-5835-109DC9805A98}"/>
                </a:ext>
              </a:extLst>
            </p:cNvPr>
            <p:cNvSpPr/>
            <p:nvPr/>
          </p:nvSpPr>
          <p:spPr>
            <a:xfrm>
              <a:off x="432804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239CA2B1-AED5-CE17-4EB0-C637C91F9D14}"/>
                </a:ext>
              </a:extLst>
            </p:cNvPr>
            <p:cNvSpPr/>
            <p:nvPr/>
          </p:nvSpPr>
          <p:spPr>
            <a:xfrm>
              <a:off x="494442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D45CD645-EA59-2905-7243-7F26F4D84EE4}"/>
                </a:ext>
              </a:extLst>
            </p:cNvPr>
            <p:cNvSpPr/>
            <p:nvPr/>
          </p:nvSpPr>
          <p:spPr>
            <a:xfrm>
              <a:off x="555763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759895A2-BEA4-8E93-29C1-D00296FB2E05}"/>
                </a:ext>
              </a:extLst>
            </p:cNvPr>
            <p:cNvSpPr/>
            <p:nvPr/>
          </p:nvSpPr>
          <p:spPr>
            <a:xfrm>
              <a:off x="617083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BF1A1FDF-115A-296A-F1B5-87CBD208886C}"/>
                </a:ext>
              </a:extLst>
            </p:cNvPr>
            <p:cNvSpPr/>
            <p:nvPr/>
          </p:nvSpPr>
          <p:spPr>
            <a:xfrm>
              <a:off x="678796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B3FB1094-C270-1299-23E8-CA7C7431143A}"/>
                </a:ext>
              </a:extLst>
            </p:cNvPr>
            <p:cNvSpPr/>
            <p:nvPr/>
          </p:nvSpPr>
          <p:spPr>
            <a:xfrm>
              <a:off x="740117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170AFA2A-271E-C381-A007-0C0AAF365643}"/>
                </a:ext>
              </a:extLst>
            </p:cNvPr>
            <p:cNvSpPr/>
            <p:nvPr/>
          </p:nvSpPr>
          <p:spPr>
            <a:xfrm>
              <a:off x="801437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784B5C60-476F-593B-EFF0-B0061068AE64}"/>
                </a:ext>
              </a:extLst>
            </p:cNvPr>
            <p:cNvSpPr/>
            <p:nvPr/>
          </p:nvSpPr>
          <p:spPr>
            <a:xfrm>
              <a:off x="862599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CEA201FD-300F-074C-FD60-BA82F115F933}"/>
                </a:ext>
              </a:extLst>
            </p:cNvPr>
            <p:cNvSpPr/>
            <p:nvPr/>
          </p:nvSpPr>
          <p:spPr>
            <a:xfrm>
              <a:off x="9239208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A52BDFEE-0D6B-4E2C-016F-F10BF7572B00}"/>
                </a:ext>
              </a:extLst>
            </p:cNvPr>
            <p:cNvSpPr/>
            <p:nvPr/>
          </p:nvSpPr>
          <p:spPr>
            <a:xfrm>
              <a:off x="9852417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0FED1D88-9532-659F-87FE-98CE56632CC4}"/>
                </a:ext>
              </a:extLst>
            </p:cNvPr>
            <p:cNvSpPr/>
            <p:nvPr/>
          </p:nvSpPr>
          <p:spPr>
            <a:xfrm>
              <a:off x="1046500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0D127E82-A296-82D3-9CCD-928BD3F97746}"/>
              </a:ext>
            </a:extLst>
          </p:cNvPr>
          <p:cNvGrpSpPr/>
          <p:nvPr/>
        </p:nvGrpSpPr>
        <p:grpSpPr>
          <a:xfrm>
            <a:off x="302538" y="5708115"/>
            <a:ext cx="9820129" cy="240327"/>
            <a:chOff x="1258085" y="5761693"/>
            <a:chExt cx="9820129" cy="240327"/>
          </a:xfrm>
        </p:grpSpPr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4F432AA4-837D-8AA7-0C23-722A45191653}"/>
                </a:ext>
              </a:extLst>
            </p:cNvPr>
            <p:cNvSpPr/>
            <p:nvPr/>
          </p:nvSpPr>
          <p:spPr>
            <a:xfrm>
              <a:off x="125808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Прямоугольник 141">
              <a:extLst>
                <a:ext uri="{FF2B5EF4-FFF2-40B4-BE49-F238E27FC236}">
                  <a16:creationId xmlns:a16="http://schemas.microsoft.com/office/drawing/2014/main" id="{324DA519-694E-F439-25B2-8E42628A8AC9}"/>
                </a:ext>
              </a:extLst>
            </p:cNvPr>
            <p:cNvSpPr/>
            <p:nvPr/>
          </p:nvSpPr>
          <p:spPr>
            <a:xfrm>
              <a:off x="187129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3" name="Прямоугольник 142">
              <a:extLst>
                <a:ext uri="{FF2B5EF4-FFF2-40B4-BE49-F238E27FC236}">
                  <a16:creationId xmlns:a16="http://schemas.microsoft.com/office/drawing/2014/main" id="{C225048C-6166-BD34-2618-97B942ABD2CC}"/>
                </a:ext>
              </a:extLst>
            </p:cNvPr>
            <p:cNvSpPr/>
            <p:nvPr/>
          </p:nvSpPr>
          <p:spPr>
            <a:xfrm>
              <a:off x="248450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Прямоугольник 143">
              <a:extLst>
                <a:ext uri="{FF2B5EF4-FFF2-40B4-BE49-F238E27FC236}">
                  <a16:creationId xmlns:a16="http://schemas.microsoft.com/office/drawing/2014/main" id="{CF51D5E4-4213-37AD-934F-6F775EEFA14A}"/>
                </a:ext>
              </a:extLst>
            </p:cNvPr>
            <p:cNvSpPr/>
            <p:nvPr/>
          </p:nvSpPr>
          <p:spPr>
            <a:xfrm>
              <a:off x="310162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5" name="Прямоугольник 144">
              <a:extLst>
                <a:ext uri="{FF2B5EF4-FFF2-40B4-BE49-F238E27FC236}">
                  <a16:creationId xmlns:a16="http://schemas.microsoft.com/office/drawing/2014/main" id="{E10EE07B-8E38-AF46-63E0-D23137361F7C}"/>
                </a:ext>
              </a:extLst>
            </p:cNvPr>
            <p:cNvSpPr/>
            <p:nvPr/>
          </p:nvSpPr>
          <p:spPr>
            <a:xfrm>
              <a:off x="371483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6" name="Прямоугольник 145">
              <a:extLst>
                <a:ext uri="{FF2B5EF4-FFF2-40B4-BE49-F238E27FC236}">
                  <a16:creationId xmlns:a16="http://schemas.microsoft.com/office/drawing/2014/main" id="{1BCF916B-56A5-0493-6E06-972E226EBC5C}"/>
                </a:ext>
              </a:extLst>
            </p:cNvPr>
            <p:cNvSpPr/>
            <p:nvPr/>
          </p:nvSpPr>
          <p:spPr>
            <a:xfrm>
              <a:off x="432804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7" name="Прямоугольник 146">
              <a:extLst>
                <a:ext uri="{FF2B5EF4-FFF2-40B4-BE49-F238E27FC236}">
                  <a16:creationId xmlns:a16="http://schemas.microsoft.com/office/drawing/2014/main" id="{7FF7D757-BF0B-88C0-00B4-E6CA15F285C5}"/>
                </a:ext>
              </a:extLst>
            </p:cNvPr>
            <p:cNvSpPr/>
            <p:nvPr/>
          </p:nvSpPr>
          <p:spPr>
            <a:xfrm>
              <a:off x="494442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8" name="Прямоугольник 147">
              <a:extLst>
                <a:ext uri="{FF2B5EF4-FFF2-40B4-BE49-F238E27FC236}">
                  <a16:creationId xmlns:a16="http://schemas.microsoft.com/office/drawing/2014/main" id="{C950EB5C-787A-157D-05F5-A105B756B6B8}"/>
                </a:ext>
              </a:extLst>
            </p:cNvPr>
            <p:cNvSpPr/>
            <p:nvPr/>
          </p:nvSpPr>
          <p:spPr>
            <a:xfrm>
              <a:off x="555763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9" name="Прямоугольник 148">
              <a:extLst>
                <a:ext uri="{FF2B5EF4-FFF2-40B4-BE49-F238E27FC236}">
                  <a16:creationId xmlns:a16="http://schemas.microsoft.com/office/drawing/2014/main" id="{908219CB-4ECA-C657-CE99-619331C036CB}"/>
                </a:ext>
              </a:extLst>
            </p:cNvPr>
            <p:cNvSpPr/>
            <p:nvPr/>
          </p:nvSpPr>
          <p:spPr>
            <a:xfrm>
              <a:off x="617083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0" name="Прямоугольник 149">
              <a:extLst>
                <a:ext uri="{FF2B5EF4-FFF2-40B4-BE49-F238E27FC236}">
                  <a16:creationId xmlns:a16="http://schemas.microsoft.com/office/drawing/2014/main" id="{FD8CB702-B29B-F73F-2023-9A117E903816}"/>
                </a:ext>
              </a:extLst>
            </p:cNvPr>
            <p:cNvSpPr/>
            <p:nvPr/>
          </p:nvSpPr>
          <p:spPr>
            <a:xfrm>
              <a:off x="678796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1" name="Прямоугольник 150">
              <a:extLst>
                <a:ext uri="{FF2B5EF4-FFF2-40B4-BE49-F238E27FC236}">
                  <a16:creationId xmlns:a16="http://schemas.microsoft.com/office/drawing/2014/main" id="{E96F207A-2D2A-FB05-0871-88A9E5E78D06}"/>
                </a:ext>
              </a:extLst>
            </p:cNvPr>
            <p:cNvSpPr/>
            <p:nvPr/>
          </p:nvSpPr>
          <p:spPr>
            <a:xfrm>
              <a:off x="740117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2" name="Прямоугольник 151">
              <a:extLst>
                <a:ext uri="{FF2B5EF4-FFF2-40B4-BE49-F238E27FC236}">
                  <a16:creationId xmlns:a16="http://schemas.microsoft.com/office/drawing/2014/main" id="{C11B8023-7348-905F-2425-ECA64175A2BB}"/>
                </a:ext>
              </a:extLst>
            </p:cNvPr>
            <p:cNvSpPr/>
            <p:nvPr/>
          </p:nvSpPr>
          <p:spPr>
            <a:xfrm>
              <a:off x="801437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3" name="Прямоугольник 152">
              <a:extLst>
                <a:ext uri="{FF2B5EF4-FFF2-40B4-BE49-F238E27FC236}">
                  <a16:creationId xmlns:a16="http://schemas.microsoft.com/office/drawing/2014/main" id="{9FFAEE90-559D-EEF9-FD68-C4C3695EAC1E}"/>
                </a:ext>
              </a:extLst>
            </p:cNvPr>
            <p:cNvSpPr/>
            <p:nvPr/>
          </p:nvSpPr>
          <p:spPr>
            <a:xfrm>
              <a:off x="862599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4" name="Прямоугольник 153">
              <a:extLst>
                <a:ext uri="{FF2B5EF4-FFF2-40B4-BE49-F238E27FC236}">
                  <a16:creationId xmlns:a16="http://schemas.microsoft.com/office/drawing/2014/main" id="{A1131904-7E94-6BAF-2D59-69288A425EDB}"/>
                </a:ext>
              </a:extLst>
            </p:cNvPr>
            <p:cNvSpPr/>
            <p:nvPr/>
          </p:nvSpPr>
          <p:spPr>
            <a:xfrm>
              <a:off x="9239208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5" name="Прямоугольник 154">
              <a:extLst>
                <a:ext uri="{FF2B5EF4-FFF2-40B4-BE49-F238E27FC236}">
                  <a16:creationId xmlns:a16="http://schemas.microsoft.com/office/drawing/2014/main" id="{B24FF81D-84F1-8254-2AC8-4A65EB386A84}"/>
                </a:ext>
              </a:extLst>
            </p:cNvPr>
            <p:cNvSpPr/>
            <p:nvPr/>
          </p:nvSpPr>
          <p:spPr>
            <a:xfrm>
              <a:off x="9852417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6" name="Прямоугольник 155">
              <a:extLst>
                <a:ext uri="{FF2B5EF4-FFF2-40B4-BE49-F238E27FC236}">
                  <a16:creationId xmlns:a16="http://schemas.microsoft.com/office/drawing/2014/main" id="{1D66D9EB-2993-6C8D-A5E6-F2620D094D45}"/>
                </a:ext>
              </a:extLst>
            </p:cNvPr>
            <p:cNvSpPr/>
            <p:nvPr/>
          </p:nvSpPr>
          <p:spPr>
            <a:xfrm>
              <a:off x="1046500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7" name="Группа 156">
            <a:extLst>
              <a:ext uri="{FF2B5EF4-FFF2-40B4-BE49-F238E27FC236}">
                <a16:creationId xmlns:a16="http://schemas.microsoft.com/office/drawing/2014/main" id="{CEF380E2-565C-23CF-9ED3-4273F30AF677}"/>
              </a:ext>
            </a:extLst>
          </p:cNvPr>
          <p:cNvGrpSpPr/>
          <p:nvPr/>
        </p:nvGrpSpPr>
        <p:grpSpPr>
          <a:xfrm>
            <a:off x="302538" y="854931"/>
            <a:ext cx="9820129" cy="240327"/>
            <a:chOff x="1258085" y="5761693"/>
            <a:chExt cx="9820129" cy="240327"/>
          </a:xfrm>
        </p:grpSpPr>
        <p:sp>
          <p:nvSpPr>
            <p:cNvPr id="158" name="Прямоугольник 157">
              <a:extLst>
                <a:ext uri="{FF2B5EF4-FFF2-40B4-BE49-F238E27FC236}">
                  <a16:creationId xmlns:a16="http://schemas.microsoft.com/office/drawing/2014/main" id="{D3ACBC7B-6FAF-8D3D-93B6-2FFF84D17F24}"/>
                </a:ext>
              </a:extLst>
            </p:cNvPr>
            <p:cNvSpPr/>
            <p:nvPr/>
          </p:nvSpPr>
          <p:spPr>
            <a:xfrm>
              <a:off x="125808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9" name="Прямоугольник 158">
              <a:extLst>
                <a:ext uri="{FF2B5EF4-FFF2-40B4-BE49-F238E27FC236}">
                  <a16:creationId xmlns:a16="http://schemas.microsoft.com/office/drawing/2014/main" id="{06F3F596-300E-EBC9-68AD-585E80E39DFA}"/>
                </a:ext>
              </a:extLst>
            </p:cNvPr>
            <p:cNvSpPr/>
            <p:nvPr/>
          </p:nvSpPr>
          <p:spPr>
            <a:xfrm>
              <a:off x="187129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0" name="Прямоугольник 159">
              <a:extLst>
                <a:ext uri="{FF2B5EF4-FFF2-40B4-BE49-F238E27FC236}">
                  <a16:creationId xmlns:a16="http://schemas.microsoft.com/office/drawing/2014/main" id="{B656E338-B6BE-45F4-9D12-0BCDC7E286CB}"/>
                </a:ext>
              </a:extLst>
            </p:cNvPr>
            <p:cNvSpPr/>
            <p:nvPr/>
          </p:nvSpPr>
          <p:spPr>
            <a:xfrm>
              <a:off x="248450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1" name="Прямоугольник 160">
              <a:extLst>
                <a:ext uri="{FF2B5EF4-FFF2-40B4-BE49-F238E27FC236}">
                  <a16:creationId xmlns:a16="http://schemas.microsoft.com/office/drawing/2014/main" id="{466D9C5C-597E-61C1-BC6F-2E77ADE3863B}"/>
                </a:ext>
              </a:extLst>
            </p:cNvPr>
            <p:cNvSpPr/>
            <p:nvPr/>
          </p:nvSpPr>
          <p:spPr>
            <a:xfrm>
              <a:off x="310162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2" name="Прямоугольник 161">
              <a:extLst>
                <a:ext uri="{FF2B5EF4-FFF2-40B4-BE49-F238E27FC236}">
                  <a16:creationId xmlns:a16="http://schemas.microsoft.com/office/drawing/2014/main" id="{3519391E-6DB4-4D31-6DF8-E8CA51CA02EC}"/>
                </a:ext>
              </a:extLst>
            </p:cNvPr>
            <p:cNvSpPr/>
            <p:nvPr/>
          </p:nvSpPr>
          <p:spPr>
            <a:xfrm>
              <a:off x="371483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3" name="Прямоугольник 162">
              <a:extLst>
                <a:ext uri="{FF2B5EF4-FFF2-40B4-BE49-F238E27FC236}">
                  <a16:creationId xmlns:a16="http://schemas.microsoft.com/office/drawing/2014/main" id="{6A50B91F-E750-C4DC-073E-3A8D36BB1AF3}"/>
                </a:ext>
              </a:extLst>
            </p:cNvPr>
            <p:cNvSpPr/>
            <p:nvPr/>
          </p:nvSpPr>
          <p:spPr>
            <a:xfrm>
              <a:off x="432804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4" name="Прямоугольник 163">
              <a:extLst>
                <a:ext uri="{FF2B5EF4-FFF2-40B4-BE49-F238E27FC236}">
                  <a16:creationId xmlns:a16="http://schemas.microsoft.com/office/drawing/2014/main" id="{046F9CBF-C19C-D213-8D5E-D0C7D2CFB2A3}"/>
                </a:ext>
              </a:extLst>
            </p:cNvPr>
            <p:cNvSpPr/>
            <p:nvPr/>
          </p:nvSpPr>
          <p:spPr>
            <a:xfrm>
              <a:off x="494442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5" name="Прямоугольник 164">
              <a:extLst>
                <a:ext uri="{FF2B5EF4-FFF2-40B4-BE49-F238E27FC236}">
                  <a16:creationId xmlns:a16="http://schemas.microsoft.com/office/drawing/2014/main" id="{EB882B71-6252-27C7-05A0-A2B4D11A4976}"/>
                </a:ext>
              </a:extLst>
            </p:cNvPr>
            <p:cNvSpPr/>
            <p:nvPr/>
          </p:nvSpPr>
          <p:spPr>
            <a:xfrm>
              <a:off x="555763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6" name="Прямоугольник 165">
              <a:extLst>
                <a:ext uri="{FF2B5EF4-FFF2-40B4-BE49-F238E27FC236}">
                  <a16:creationId xmlns:a16="http://schemas.microsoft.com/office/drawing/2014/main" id="{383F237D-13B4-777A-DEC0-6CF82159E97A}"/>
                </a:ext>
              </a:extLst>
            </p:cNvPr>
            <p:cNvSpPr/>
            <p:nvPr/>
          </p:nvSpPr>
          <p:spPr>
            <a:xfrm>
              <a:off x="617083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7" name="Прямоугольник 166">
              <a:extLst>
                <a:ext uri="{FF2B5EF4-FFF2-40B4-BE49-F238E27FC236}">
                  <a16:creationId xmlns:a16="http://schemas.microsoft.com/office/drawing/2014/main" id="{B68A3E45-AE87-0F0E-6B98-728B5AC455C4}"/>
                </a:ext>
              </a:extLst>
            </p:cNvPr>
            <p:cNvSpPr/>
            <p:nvPr/>
          </p:nvSpPr>
          <p:spPr>
            <a:xfrm>
              <a:off x="678796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8" name="Прямоугольник 167">
              <a:extLst>
                <a:ext uri="{FF2B5EF4-FFF2-40B4-BE49-F238E27FC236}">
                  <a16:creationId xmlns:a16="http://schemas.microsoft.com/office/drawing/2014/main" id="{858AFAC3-7606-FBC7-2206-CAF99E6C09A2}"/>
                </a:ext>
              </a:extLst>
            </p:cNvPr>
            <p:cNvSpPr/>
            <p:nvPr/>
          </p:nvSpPr>
          <p:spPr>
            <a:xfrm>
              <a:off x="740117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9" name="Прямоугольник 168">
              <a:extLst>
                <a:ext uri="{FF2B5EF4-FFF2-40B4-BE49-F238E27FC236}">
                  <a16:creationId xmlns:a16="http://schemas.microsoft.com/office/drawing/2014/main" id="{89298893-D4BB-4579-3872-401B8D2F3AD3}"/>
                </a:ext>
              </a:extLst>
            </p:cNvPr>
            <p:cNvSpPr/>
            <p:nvPr/>
          </p:nvSpPr>
          <p:spPr>
            <a:xfrm>
              <a:off x="801437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0" name="Прямоугольник 169">
              <a:extLst>
                <a:ext uri="{FF2B5EF4-FFF2-40B4-BE49-F238E27FC236}">
                  <a16:creationId xmlns:a16="http://schemas.microsoft.com/office/drawing/2014/main" id="{B247C525-DD20-0D01-48BA-C7BB97067B28}"/>
                </a:ext>
              </a:extLst>
            </p:cNvPr>
            <p:cNvSpPr/>
            <p:nvPr/>
          </p:nvSpPr>
          <p:spPr>
            <a:xfrm>
              <a:off x="862599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1" name="Прямоугольник 170">
              <a:extLst>
                <a:ext uri="{FF2B5EF4-FFF2-40B4-BE49-F238E27FC236}">
                  <a16:creationId xmlns:a16="http://schemas.microsoft.com/office/drawing/2014/main" id="{34C1687F-20A8-1DB0-1877-8E1079262578}"/>
                </a:ext>
              </a:extLst>
            </p:cNvPr>
            <p:cNvSpPr/>
            <p:nvPr/>
          </p:nvSpPr>
          <p:spPr>
            <a:xfrm>
              <a:off x="9239208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2" name="Прямоугольник 171">
              <a:extLst>
                <a:ext uri="{FF2B5EF4-FFF2-40B4-BE49-F238E27FC236}">
                  <a16:creationId xmlns:a16="http://schemas.microsoft.com/office/drawing/2014/main" id="{990838C0-F45B-DB27-BCED-312A3EEF2B6D}"/>
                </a:ext>
              </a:extLst>
            </p:cNvPr>
            <p:cNvSpPr/>
            <p:nvPr/>
          </p:nvSpPr>
          <p:spPr>
            <a:xfrm>
              <a:off x="9852417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3" name="Прямоугольник 172">
              <a:extLst>
                <a:ext uri="{FF2B5EF4-FFF2-40B4-BE49-F238E27FC236}">
                  <a16:creationId xmlns:a16="http://schemas.microsoft.com/office/drawing/2014/main" id="{B85F0ECA-2F70-1D9E-AEFE-A779155BE7EF}"/>
                </a:ext>
              </a:extLst>
            </p:cNvPr>
            <p:cNvSpPr/>
            <p:nvPr/>
          </p:nvSpPr>
          <p:spPr>
            <a:xfrm>
              <a:off x="1046500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24" name="Овал 223">
            <a:extLst>
              <a:ext uri="{FF2B5EF4-FFF2-40B4-BE49-F238E27FC236}">
                <a16:creationId xmlns:a16="http://schemas.microsoft.com/office/drawing/2014/main" id="{69597B63-0689-611F-A62D-50D4A88DC782}"/>
              </a:ext>
            </a:extLst>
          </p:cNvPr>
          <p:cNvSpPr/>
          <p:nvPr/>
        </p:nvSpPr>
        <p:spPr>
          <a:xfrm rot="8154769">
            <a:off x="9176168" y="3310001"/>
            <a:ext cx="1423768" cy="1423768"/>
          </a:xfrm>
          <a:prstGeom prst="ellipse">
            <a:avLst/>
          </a:prstGeom>
          <a:gradFill flip="none" rotWithShape="1">
            <a:gsLst>
              <a:gs pos="87000">
                <a:srgbClr val="7030A0"/>
              </a:gs>
              <a:gs pos="56000">
                <a:srgbClr val="82C8AE"/>
              </a:gs>
              <a:gs pos="44000">
                <a:srgbClr val="F1A843"/>
              </a:gs>
              <a:gs pos="22000">
                <a:srgbClr val="FED45E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9" name="Полилиния: фигура 238">
            <a:extLst>
              <a:ext uri="{FF2B5EF4-FFF2-40B4-BE49-F238E27FC236}">
                <a16:creationId xmlns:a16="http://schemas.microsoft.com/office/drawing/2014/main" id="{706F5C50-4E53-8DE5-A8E3-559335CF55F1}"/>
              </a:ext>
            </a:extLst>
          </p:cNvPr>
          <p:cNvSpPr/>
          <p:nvPr/>
        </p:nvSpPr>
        <p:spPr>
          <a:xfrm>
            <a:off x="9050631" y="3153121"/>
            <a:ext cx="1715017" cy="1737525"/>
          </a:xfrm>
          <a:custGeom>
            <a:avLst/>
            <a:gdLst>
              <a:gd name="connsiteX0" fmla="*/ 1096358 w 1665435"/>
              <a:gd name="connsiteY0" fmla="*/ 1096739 h 1665435"/>
              <a:gd name="connsiteX1" fmla="*/ 1052418 w 1665435"/>
              <a:gd name="connsiteY1" fmla="*/ 1140679 h 1665435"/>
              <a:gd name="connsiteX2" fmla="*/ 1096358 w 1665435"/>
              <a:gd name="connsiteY2" fmla="*/ 1184619 h 1665435"/>
              <a:gd name="connsiteX3" fmla="*/ 1140298 w 1665435"/>
              <a:gd name="connsiteY3" fmla="*/ 1140679 h 1665435"/>
              <a:gd name="connsiteX4" fmla="*/ 1096358 w 1665435"/>
              <a:gd name="connsiteY4" fmla="*/ 1096739 h 1665435"/>
              <a:gd name="connsiteX5" fmla="*/ 555897 w 1665435"/>
              <a:gd name="connsiteY5" fmla="*/ 702378 h 1665435"/>
              <a:gd name="connsiteX6" fmla="*/ 747036 w 1665435"/>
              <a:gd name="connsiteY6" fmla="*/ 989087 h 1665435"/>
              <a:gd name="connsiteX7" fmla="*/ 955751 w 1665435"/>
              <a:gd name="connsiteY7" fmla="*/ 1048406 h 1665435"/>
              <a:gd name="connsiteX8" fmla="*/ 1101851 w 1665435"/>
              <a:gd name="connsiteY8" fmla="*/ 980299 h 1665435"/>
              <a:gd name="connsiteX9" fmla="*/ 1080980 w 1665435"/>
              <a:gd name="connsiteY9" fmla="*/ 821016 h 1665435"/>
              <a:gd name="connsiteX10" fmla="*/ 1046926 w 1665435"/>
              <a:gd name="connsiteY10" fmla="*/ 777076 h 1665435"/>
              <a:gd name="connsiteX11" fmla="*/ 1049123 w 1665435"/>
              <a:gd name="connsiteY11" fmla="*/ 853971 h 1665435"/>
              <a:gd name="connsiteX12" fmla="*/ 1063404 w 1665435"/>
              <a:gd name="connsiteY12" fmla="*/ 959427 h 1665435"/>
              <a:gd name="connsiteX13" fmla="*/ 955751 w 1665435"/>
              <a:gd name="connsiteY13" fmla="*/ 1005564 h 1665435"/>
              <a:gd name="connsiteX14" fmla="*/ 767907 w 1665435"/>
              <a:gd name="connsiteY14" fmla="*/ 951738 h 1665435"/>
              <a:gd name="connsiteX15" fmla="*/ 595443 w 1665435"/>
              <a:gd name="connsiteY15" fmla="*/ 722151 h 1665435"/>
              <a:gd name="connsiteX16" fmla="*/ 555897 w 1665435"/>
              <a:gd name="connsiteY16" fmla="*/ 702378 h 1665435"/>
              <a:gd name="connsiteX17" fmla="*/ 843703 w 1665435"/>
              <a:gd name="connsiteY17" fmla="*/ 655142 h 1665435"/>
              <a:gd name="connsiteX18" fmla="*/ 711883 w 1665435"/>
              <a:gd name="connsiteY18" fmla="*/ 786962 h 1665435"/>
              <a:gd name="connsiteX19" fmla="*/ 843703 w 1665435"/>
              <a:gd name="connsiteY19" fmla="*/ 918782 h 1665435"/>
              <a:gd name="connsiteX20" fmla="*/ 975523 w 1665435"/>
              <a:gd name="connsiteY20" fmla="*/ 786962 h 1665435"/>
              <a:gd name="connsiteX21" fmla="*/ 843703 w 1665435"/>
              <a:gd name="connsiteY21" fmla="*/ 655142 h 1665435"/>
              <a:gd name="connsiteX22" fmla="*/ 613018 w 1665435"/>
              <a:gd name="connsiteY22" fmla="*/ 591429 h 1665435"/>
              <a:gd name="connsiteX23" fmla="*/ 569078 w 1665435"/>
              <a:gd name="connsiteY23" fmla="*/ 635369 h 1665435"/>
              <a:gd name="connsiteX24" fmla="*/ 613018 w 1665435"/>
              <a:gd name="connsiteY24" fmla="*/ 679309 h 1665435"/>
              <a:gd name="connsiteX25" fmla="*/ 656958 w 1665435"/>
              <a:gd name="connsiteY25" fmla="*/ 635369 h 1665435"/>
              <a:gd name="connsiteX26" fmla="*/ 613018 w 1665435"/>
              <a:gd name="connsiteY26" fmla="*/ 591429 h 1665435"/>
              <a:gd name="connsiteX27" fmla="*/ 632792 w 1665435"/>
              <a:gd name="connsiteY27" fmla="*/ 499155 h 1665435"/>
              <a:gd name="connsiteX28" fmla="*/ 408698 w 1665435"/>
              <a:gd name="connsiteY28" fmla="*/ 602414 h 1665435"/>
              <a:gd name="connsiteX29" fmla="*/ 438357 w 1665435"/>
              <a:gd name="connsiteY29" fmla="*/ 845183 h 1665435"/>
              <a:gd name="connsiteX30" fmla="*/ 697603 w 1665435"/>
              <a:gd name="connsiteY30" fmla="*/ 1073671 h 1665435"/>
              <a:gd name="connsiteX31" fmla="*/ 1009577 w 1665435"/>
              <a:gd name="connsiteY31" fmla="*/ 1167043 h 1665435"/>
              <a:gd name="connsiteX32" fmla="*/ 1005183 w 1665435"/>
              <a:gd name="connsiteY32" fmla="*/ 1140679 h 1665435"/>
              <a:gd name="connsiteX33" fmla="*/ 1007380 w 1665435"/>
              <a:gd name="connsiteY33" fmla="*/ 1123103 h 1665435"/>
              <a:gd name="connsiteX34" fmla="*/ 719573 w 1665435"/>
              <a:gd name="connsiteY34" fmla="*/ 1035223 h 1665435"/>
              <a:gd name="connsiteX35" fmla="*/ 476805 w 1665435"/>
              <a:gd name="connsiteY35" fmla="*/ 821016 h 1665435"/>
              <a:gd name="connsiteX36" fmla="*/ 444948 w 1665435"/>
              <a:gd name="connsiteY36" fmla="*/ 622187 h 1665435"/>
              <a:gd name="connsiteX37" fmla="*/ 630595 w 1665435"/>
              <a:gd name="connsiteY37" fmla="*/ 541997 h 1665435"/>
              <a:gd name="connsiteX38" fmla="*/ 941470 w 1665435"/>
              <a:gd name="connsiteY38" fmla="*/ 630975 h 1665435"/>
              <a:gd name="connsiteX39" fmla="*/ 1217194 w 1665435"/>
              <a:gd name="connsiteY39" fmla="*/ 1044011 h 1665435"/>
              <a:gd name="connsiteX40" fmla="*/ 1168860 w 1665435"/>
              <a:gd name="connsiteY40" fmla="*/ 1093444 h 1665435"/>
              <a:gd name="connsiteX41" fmla="*/ 1183140 w 1665435"/>
              <a:gd name="connsiteY41" fmla="*/ 1135187 h 1665435"/>
              <a:gd name="connsiteX42" fmla="*/ 1256740 w 1665435"/>
              <a:gd name="connsiteY42" fmla="*/ 1064883 h 1665435"/>
              <a:gd name="connsiteX43" fmla="*/ 964539 w 1665435"/>
              <a:gd name="connsiteY43" fmla="*/ 593626 h 1665435"/>
              <a:gd name="connsiteX44" fmla="*/ 632792 w 1665435"/>
              <a:gd name="connsiteY44" fmla="*/ 499155 h 1665435"/>
              <a:gd name="connsiteX45" fmla="*/ 0 w 1665435"/>
              <a:gd name="connsiteY45" fmla="*/ 0 h 1665435"/>
              <a:gd name="connsiteX46" fmla="*/ 1665435 w 1665435"/>
              <a:gd name="connsiteY46" fmla="*/ 0 h 1665435"/>
              <a:gd name="connsiteX47" fmla="*/ 1665435 w 1665435"/>
              <a:gd name="connsiteY47" fmla="*/ 1665435 h 1665435"/>
              <a:gd name="connsiteX48" fmla="*/ 0 w 1665435"/>
              <a:gd name="connsiteY48" fmla="*/ 1665435 h 166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665435" h="1665435">
                <a:moveTo>
                  <a:pt x="1096358" y="1096739"/>
                </a:moveTo>
                <a:cubicBezTo>
                  <a:pt x="1072091" y="1096739"/>
                  <a:pt x="1052418" y="1116412"/>
                  <a:pt x="1052418" y="1140679"/>
                </a:cubicBezTo>
                <a:cubicBezTo>
                  <a:pt x="1052418" y="1164946"/>
                  <a:pt x="1072091" y="1184619"/>
                  <a:pt x="1096358" y="1184619"/>
                </a:cubicBezTo>
                <a:cubicBezTo>
                  <a:pt x="1120625" y="1184619"/>
                  <a:pt x="1140298" y="1164946"/>
                  <a:pt x="1140298" y="1140679"/>
                </a:cubicBezTo>
                <a:cubicBezTo>
                  <a:pt x="1140298" y="1116412"/>
                  <a:pt x="1120625" y="1096739"/>
                  <a:pt x="1096358" y="1096739"/>
                </a:cubicBezTo>
                <a:close/>
                <a:moveTo>
                  <a:pt x="555897" y="702378"/>
                </a:moveTo>
                <a:cubicBezTo>
                  <a:pt x="524040" y="789160"/>
                  <a:pt x="604231" y="912192"/>
                  <a:pt x="747036" y="989087"/>
                </a:cubicBezTo>
                <a:cubicBezTo>
                  <a:pt x="816241" y="1027534"/>
                  <a:pt x="890939" y="1048406"/>
                  <a:pt x="955751" y="1048406"/>
                </a:cubicBezTo>
                <a:cubicBezTo>
                  <a:pt x="1026055" y="1048406"/>
                  <a:pt x="1077684" y="1024239"/>
                  <a:pt x="1101851" y="980299"/>
                </a:cubicBezTo>
                <a:cubicBezTo>
                  <a:pt x="1126019" y="936358"/>
                  <a:pt x="1118329" y="880335"/>
                  <a:pt x="1080980" y="821016"/>
                </a:cubicBezTo>
                <a:cubicBezTo>
                  <a:pt x="1071093" y="805637"/>
                  <a:pt x="1059010" y="790258"/>
                  <a:pt x="1046926" y="777076"/>
                </a:cubicBezTo>
                <a:cubicBezTo>
                  <a:pt x="1052419" y="802342"/>
                  <a:pt x="1053517" y="828706"/>
                  <a:pt x="1049123" y="853971"/>
                </a:cubicBezTo>
                <a:cubicBezTo>
                  <a:pt x="1073290" y="894616"/>
                  <a:pt x="1078783" y="931965"/>
                  <a:pt x="1063404" y="959427"/>
                </a:cubicBezTo>
                <a:cubicBezTo>
                  <a:pt x="1046926" y="989087"/>
                  <a:pt x="1009577" y="1005564"/>
                  <a:pt x="955751" y="1005564"/>
                </a:cubicBezTo>
                <a:cubicBezTo>
                  <a:pt x="898629" y="1005564"/>
                  <a:pt x="831620" y="986890"/>
                  <a:pt x="767907" y="951738"/>
                </a:cubicBezTo>
                <a:cubicBezTo>
                  <a:pt x="651466" y="888025"/>
                  <a:pt x="577867" y="786963"/>
                  <a:pt x="595443" y="722151"/>
                </a:cubicBezTo>
                <a:cubicBezTo>
                  <a:pt x="581162" y="718856"/>
                  <a:pt x="566882" y="712265"/>
                  <a:pt x="555897" y="702378"/>
                </a:cubicBezTo>
                <a:close/>
                <a:moveTo>
                  <a:pt x="843703" y="655142"/>
                </a:moveTo>
                <a:cubicBezTo>
                  <a:pt x="770901" y="655142"/>
                  <a:pt x="711883" y="714160"/>
                  <a:pt x="711883" y="786962"/>
                </a:cubicBezTo>
                <a:cubicBezTo>
                  <a:pt x="711883" y="859764"/>
                  <a:pt x="770901" y="918782"/>
                  <a:pt x="843703" y="918782"/>
                </a:cubicBezTo>
                <a:cubicBezTo>
                  <a:pt x="916505" y="918782"/>
                  <a:pt x="975523" y="859764"/>
                  <a:pt x="975523" y="786962"/>
                </a:cubicBezTo>
                <a:cubicBezTo>
                  <a:pt x="975523" y="714160"/>
                  <a:pt x="916505" y="655142"/>
                  <a:pt x="843703" y="655142"/>
                </a:cubicBezTo>
                <a:close/>
                <a:moveTo>
                  <a:pt x="613018" y="591429"/>
                </a:moveTo>
                <a:cubicBezTo>
                  <a:pt x="588751" y="591429"/>
                  <a:pt x="569078" y="611102"/>
                  <a:pt x="569078" y="635369"/>
                </a:cubicBezTo>
                <a:cubicBezTo>
                  <a:pt x="569078" y="659636"/>
                  <a:pt x="588751" y="679309"/>
                  <a:pt x="613018" y="679309"/>
                </a:cubicBezTo>
                <a:cubicBezTo>
                  <a:pt x="637285" y="679309"/>
                  <a:pt x="656958" y="659636"/>
                  <a:pt x="656958" y="635369"/>
                </a:cubicBezTo>
                <a:cubicBezTo>
                  <a:pt x="656958" y="611102"/>
                  <a:pt x="637285" y="591429"/>
                  <a:pt x="613018" y="591429"/>
                </a:cubicBezTo>
                <a:close/>
                <a:moveTo>
                  <a:pt x="632792" y="499155"/>
                </a:moveTo>
                <a:cubicBezTo>
                  <a:pt x="525139" y="499155"/>
                  <a:pt x="444948" y="535406"/>
                  <a:pt x="408698" y="602414"/>
                </a:cubicBezTo>
                <a:cubicBezTo>
                  <a:pt x="372447" y="668324"/>
                  <a:pt x="384531" y="755105"/>
                  <a:pt x="438357" y="845183"/>
                </a:cubicBezTo>
                <a:cubicBezTo>
                  <a:pt x="494381" y="931964"/>
                  <a:pt x="586655" y="1013253"/>
                  <a:pt x="697603" y="1073671"/>
                </a:cubicBezTo>
                <a:cubicBezTo>
                  <a:pt x="801961" y="1130793"/>
                  <a:pt x="911811" y="1162649"/>
                  <a:pt x="1009577" y="1167043"/>
                </a:cubicBezTo>
                <a:cubicBezTo>
                  <a:pt x="1007380" y="1158255"/>
                  <a:pt x="1005183" y="1149467"/>
                  <a:pt x="1005183" y="1140679"/>
                </a:cubicBezTo>
                <a:cubicBezTo>
                  <a:pt x="1005183" y="1134088"/>
                  <a:pt x="1006282" y="1128596"/>
                  <a:pt x="1007380" y="1123103"/>
                </a:cubicBezTo>
                <a:cubicBezTo>
                  <a:pt x="917303" y="1118709"/>
                  <a:pt x="816241" y="1087951"/>
                  <a:pt x="719573" y="1035223"/>
                </a:cubicBezTo>
                <a:cubicBezTo>
                  <a:pt x="615216" y="977003"/>
                  <a:pt x="528434" y="901206"/>
                  <a:pt x="476805" y="821016"/>
                </a:cubicBezTo>
                <a:cubicBezTo>
                  <a:pt x="428471" y="745219"/>
                  <a:pt x="416387" y="673817"/>
                  <a:pt x="444948" y="622187"/>
                </a:cubicBezTo>
                <a:cubicBezTo>
                  <a:pt x="473509" y="570558"/>
                  <a:pt x="539419" y="541997"/>
                  <a:pt x="630595" y="541997"/>
                </a:cubicBezTo>
                <a:cubicBezTo>
                  <a:pt x="726164" y="541997"/>
                  <a:pt x="837113" y="573853"/>
                  <a:pt x="941470" y="630975"/>
                </a:cubicBezTo>
                <a:cubicBezTo>
                  <a:pt x="1151284" y="745219"/>
                  <a:pt x="1277611" y="934161"/>
                  <a:pt x="1217194" y="1044011"/>
                </a:cubicBezTo>
                <a:cubicBezTo>
                  <a:pt x="1206209" y="1064883"/>
                  <a:pt x="1189731" y="1081360"/>
                  <a:pt x="1168860" y="1093444"/>
                </a:cubicBezTo>
                <a:cubicBezTo>
                  <a:pt x="1177648" y="1105527"/>
                  <a:pt x="1182042" y="1119808"/>
                  <a:pt x="1183140" y="1135187"/>
                </a:cubicBezTo>
                <a:cubicBezTo>
                  <a:pt x="1213898" y="1119808"/>
                  <a:pt x="1239164" y="1094542"/>
                  <a:pt x="1256740" y="1064883"/>
                </a:cubicBezTo>
                <a:cubicBezTo>
                  <a:pt x="1330339" y="929767"/>
                  <a:pt x="1201815" y="722150"/>
                  <a:pt x="964539" y="593626"/>
                </a:cubicBezTo>
                <a:cubicBezTo>
                  <a:pt x="853590" y="532110"/>
                  <a:pt x="736051" y="499155"/>
                  <a:pt x="632792" y="499155"/>
                </a:cubicBezTo>
                <a:close/>
                <a:moveTo>
                  <a:pt x="0" y="0"/>
                </a:moveTo>
                <a:lnTo>
                  <a:pt x="1665435" y="0"/>
                </a:lnTo>
                <a:lnTo>
                  <a:pt x="1665435" y="1665435"/>
                </a:lnTo>
                <a:lnTo>
                  <a:pt x="0" y="1665435"/>
                </a:lnTo>
                <a:close/>
              </a:path>
            </a:pathLst>
          </a:custGeom>
          <a:solidFill>
            <a:srgbClr val="0100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247" name="Группа 246">
            <a:extLst>
              <a:ext uri="{FF2B5EF4-FFF2-40B4-BE49-F238E27FC236}">
                <a16:creationId xmlns:a16="http://schemas.microsoft.com/office/drawing/2014/main" id="{3DF95450-D13F-E712-58EA-2FC88FD1077B}"/>
              </a:ext>
            </a:extLst>
          </p:cNvPr>
          <p:cNvGrpSpPr/>
          <p:nvPr/>
        </p:nvGrpSpPr>
        <p:grpSpPr>
          <a:xfrm>
            <a:off x="9030648" y="4640081"/>
            <a:ext cx="1758043" cy="243537"/>
            <a:chOff x="9028339" y="4285606"/>
            <a:chExt cx="1758043" cy="243537"/>
          </a:xfrm>
        </p:grpSpPr>
        <p:cxnSp>
          <p:nvCxnSpPr>
            <p:cNvPr id="241" name="Прямая соединительная линия 240">
              <a:extLst>
                <a:ext uri="{FF2B5EF4-FFF2-40B4-BE49-F238E27FC236}">
                  <a16:creationId xmlns:a16="http://schemas.microsoft.com/office/drawing/2014/main" id="{E23C27B4-12C5-1DBD-DA47-3AC367946B09}"/>
                </a:ext>
              </a:extLst>
            </p:cNvPr>
            <p:cNvCxnSpPr>
              <a:cxnSpLocks/>
            </p:cNvCxnSpPr>
            <p:nvPr/>
          </p:nvCxnSpPr>
          <p:spPr>
            <a:xfrm>
              <a:off x="9028339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Прямая соединительная линия 243">
              <a:extLst>
                <a:ext uri="{FF2B5EF4-FFF2-40B4-BE49-F238E27FC236}">
                  <a16:creationId xmlns:a16="http://schemas.microsoft.com/office/drawing/2014/main" id="{32FEB0C2-C53B-D20A-6DCC-3AA3CF77C2C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500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469D3F06-7C89-7934-A436-B80CEE17757B}"/>
                </a:ext>
              </a:extLst>
            </p:cNvPr>
            <p:cNvSpPr/>
            <p:nvPr/>
          </p:nvSpPr>
          <p:spPr>
            <a:xfrm>
              <a:off x="9779390" y="4285606"/>
              <a:ext cx="243537" cy="243537"/>
            </a:xfrm>
            <a:prstGeom prst="ellipse">
              <a:avLst/>
            </a:prstGeom>
            <a:noFill/>
            <a:ln>
              <a:solidFill>
                <a:srgbClr val="83C1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A7141393-6D0E-6322-6827-9340499EDA37}"/>
              </a:ext>
            </a:extLst>
          </p:cNvPr>
          <p:cNvSpPr/>
          <p:nvPr/>
        </p:nvSpPr>
        <p:spPr>
          <a:xfrm>
            <a:off x="8954515" y="1426383"/>
            <a:ext cx="2007624" cy="4005234"/>
          </a:xfrm>
          <a:prstGeom prst="rect">
            <a:avLst/>
          </a:prstGeom>
          <a:noFill/>
          <a:ln>
            <a:solidFill>
              <a:srgbClr val="FFF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8" name="Группа 247">
            <a:extLst>
              <a:ext uri="{FF2B5EF4-FFF2-40B4-BE49-F238E27FC236}">
                <a16:creationId xmlns:a16="http://schemas.microsoft.com/office/drawing/2014/main" id="{A81BDEB4-5FF3-0D32-24D3-B880891126EC}"/>
              </a:ext>
            </a:extLst>
          </p:cNvPr>
          <p:cNvGrpSpPr/>
          <p:nvPr/>
        </p:nvGrpSpPr>
        <p:grpSpPr>
          <a:xfrm>
            <a:off x="9030648" y="1982745"/>
            <a:ext cx="1758043" cy="243537"/>
            <a:chOff x="9028339" y="4285606"/>
            <a:chExt cx="1758043" cy="243537"/>
          </a:xfrm>
        </p:grpSpPr>
        <p:cxnSp>
          <p:nvCxnSpPr>
            <p:cNvPr id="249" name="Прямая соединительная линия 248">
              <a:extLst>
                <a:ext uri="{FF2B5EF4-FFF2-40B4-BE49-F238E27FC236}">
                  <a16:creationId xmlns:a16="http://schemas.microsoft.com/office/drawing/2014/main" id="{BEA84B16-7CB1-0387-BA9D-C529593936A4}"/>
                </a:ext>
              </a:extLst>
            </p:cNvPr>
            <p:cNvCxnSpPr>
              <a:cxnSpLocks/>
            </p:cNvCxnSpPr>
            <p:nvPr/>
          </p:nvCxnSpPr>
          <p:spPr>
            <a:xfrm>
              <a:off x="9028339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Прямая соединительная линия 249">
              <a:extLst>
                <a:ext uri="{FF2B5EF4-FFF2-40B4-BE49-F238E27FC236}">
                  <a16:creationId xmlns:a16="http://schemas.microsoft.com/office/drawing/2014/main" id="{02238B72-8EFD-49F2-1871-A381E9002D19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500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Овал 250">
              <a:extLst>
                <a:ext uri="{FF2B5EF4-FFF2-40B4-BE49-F238E27FC236}">
                  <a16:creationId xmlns:a16="http://schemas.microsoft.com/office/drawing/2014/main" id="{4E96845D-B8DA-8ED8-271C-2806E8AF0BC9}"/>
                </a:ext>
              </a:extLst>
            </p:cNvPr>
            <p:cNvSpPr/>
            <p:nvPr/>
          </p:nvSpPr>
          <p:spPr>
            <a:xfrm>
              <a:off x="9779390" y="4285606"/>
              <a:ext cx="243537" cy="243537"/>
            </a:xfrm>
            <a:prstGeom prst="ellipse">
              <a:avLst/>
            </a:prstGeom>
            <a:noFill/>
            <a:ln>
              <a:solidFill>
                <a:srgbClr val="83C1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DCF0B2BD-AE2B-BDA5-284E-9F8277424735}"/>
              </a:ext>
            </a:extLst>
          </p:cNvPr>
          <p:cNvSpPr txBox="1"/>
          <p:nvPr/>
        </p:nvSpPr>
        <p:spPr>
          <a:xfrm>
            <a:off x="8963946" y="1536989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1BF"/>
                </a:solidFill>
                <a:effectLst/>
                <a:latin typeface="Castellar" panose="020A0402060406010301" pitchFamily="18" charset="0"/>
              </a:rPr>
              <a:t>GUODSWCBH</a:t>
            </a:r>
            <a:endParaRPr lang="ru-RU" dirty="0">
              <a:solidFill>
                <a:srgbClr val="FFF1BF"/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87AE7DD1-AD05-7786-F448-776C215B0F99}"/>
              </a:ext>
            </a:extLst>
          </p:cNvPr>
          <p:cNvSpPr txBox="1"/>
          <p:nvPr/>
        </p:nvSpPr>
        <p:spPr>
          <a:xfrm>
            <a:off x="8963946" y="497675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1BF"/>
                </a:solidFill>
                <a:effectLst/>
                <a:latin typeface="Castellar" panose="020A0402060406010301" pitchFamily="18" charset="0"/>
              </a:rPr>
              <a:t>GUODSWCBH</a:t>
            </a:r>
            <a:endParaRPr lang="ru-RU" dirty="0">
              <a:solidFill>
                <a:srgbClr val="FFF1BF"/>
              </a:solidFill>
            </a:endParaRPr>
          </a:p>
        </p:txBody>
      </p:sp>
      <p:grpSp>
        <p:nvGrpSpPr>
          <p:cNvPr id="290" name="Группа 289">
            <a:extLst>
              <a:ext uri="{FF2B5EF4-FFF2-40B4-BE49-F238E27FC236}">
                <a16:creationId xmlns:a16="http://schemas.microsoft.com/office/drawing/2014/main" id="{EFDE7B2B-4F14-983B-0EF4-E530F375C979}"/>
              </a:ext>
            </a:extLst>
          </p:cNvPr>
          <p:cNvGrpSpPr/>
          <p:nvPr/>
        </p:nvGrpSpPr>
        <p:grpSpPr>
          <a:xfrm>
            <a:off x="1457342" y="4640081"/>
            <a:ext cx="1758043" cy="243537"/>
            <a:chOff x="9028339" y="4285606"/>
            <a:chExt cx="1758043" cy="243537"/>
          </a:xfrm>
        </p:grpSpPr>
        <p:cxnSp>
          <p:nvCxnSpPr>
            <p:cNvPr id="291" name="Прямая соединительная линия 290">
              <a:extLst>
                <a:ext uri="{FF2B5EF4-FFF2-40B4-BE49-F238E27FC236}">
                  <a16:creationId xmlns:a16="http://schemas.microsoft.com/office/drawing/2014/main" id="{BA8E1AA6-8EA0-6432-049B-41A75AFD5222}"/>
                </a:ext>
              </a:extLst>
            </p:cNvPr>
            <p:cNvCxnSpPr>
              <a:cxnSpLocks/>
            </p:cNvCxnSpPr>
            <p:nvPr/>
          </p:nvCxnSpPr>
          <p:spPr>
            <a:xfrm>
              <a:off x="9028339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Прямая соединительная линия 291">
              <a:extLst>
                <a:ext uri="{FF2B5EF4-FFF2-40B4-BE49-F238E27FC236}">
                  <a16:creationId xmlns:a16="http://schemas.microsoft.com/office/drawing/2014/main" id="{48F2F63A-4AE7-3B5D-37CE-3C613C4C6E92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500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Овал 292">
              <a:extLst>
                <a:ext uri="{FF2B5EF4-FFF2-40B4-BE49-F238E27FC236}">
                  <a16:creationId xmlns:a16="http://schemas.microsoft.com/office/drawing/2014/main" id="{8ABE73E8-1AF3-9131-A1FB-9D9C435897F3}"/>
                </a:ext>
              </a:extLst>
            </p:cNvPr>
            <p:cNvSpPr/>
            <p:nvPr/>
          </p:nvSpPr>
          <p:spPr>
            <a:xfrm>
              <a:off x="9779390" y="4285606"/>
              <a:ext cx="243537" cy="243537"/>
            </a:xfrm>
            <a:prstGeom prst="ellipse">
              <a:avLst/>
            </a:prstGeom>
            <a:noFill/>
            <a:ln>
              <a:solidFill>
                <a:srgbClr val="83C1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D57021D9-E723-AAF6-0B9C-FD4950AA6926}"/>
              </a:ext>
            </a:extLst>
          </p:cNvPr>
          <p:cNvSpPr txBox="1"/>
          <p:nvPr/>
        </p:nvSpPr>
        <p:spPr>
          <a:xfrm>
            <a:off x="1390640" y="4976754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1BF"/>
                </a:solidFill>
                <a:effectLst/>
                <a:latin typeface="Castellar" panose="020A0402060406010301" pitchFamily="18" charset="0"/>
              </a:rPr>
              <a:t>GUODSWCBH</a:t>
            </a:r>
            <a:endParaRPr lang="ru-RU" dirty="0">
              <a:solidFill>
                <a:srgbClr val="FFF1BF"/>
              </a:solidFill>
            </a:endParaRPr>
          </a:p>
        </p:txBody>
      </p:sp>
      <p:sp>
        <p:nvSpPr>
          <p:cNvPr id="310" name="Овал 309">
            <a:extLst>
              <a:ext uri="{FF2B5EF4-FFF2-40B4-BE49-F238E27FC236}">
                <a16:creationId xmlns:a16="http://schemas.microsoft.com/office/drawing/2014/main" id="{F207DD08-EC2F-CB73-DCCA-B07B75B4F860}"/>
              </a:ext>
            </a:extLst>
          </p:cNvPr>
          <p:cNvSpPr/>
          <p:nvPr/>
        </p:nvSpPr>
        <p:spPr>
          <a:xfrm rot="1800000">
            <a:off x="1539878" y="2011731"/>
            <a:ext cx="1423768" cy="1423768"/>
          </a:xfrm>
          <a:prstGeom prst="ellipse">
            <a:avLst/>
          </a:prstGeom>
          <a:gradFill flip="none" rotWithShape="1">
            <a:gsLst>
              <a:gs pos="87000">
                <a:srgbClr val="7030A0"/>
              </a:gs>
              <a:gs pos="56000">
                <a:srgbClr val="82C8AE"/>
              </a:gs>
              <a:gs pos="44000">
                <a:srgbClr val="F1A843"/>
              </a:gs>
              <a:gs pos="22000">
                <a:srgbClr val="FED45E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9" name="Полилиния: фигура 308">
            <a:extLst>
              <a:ext uri="{FF2B5EF4-FFF2-40B4-BE49-F238E27FC236}">
                <a16:creationId xmlns:a16="http://schemas.microsoft.com/office/drawing/2014/main" id="{29F2F962-1724-9D84-0979-0E8312AE9254}"/>
              </a:ext>
            </a:extLst>
          </p:cNvPr>
          <p:cNvSpPr/>
          <p:nvPr/>
        </p:nvSpPr>
        <p:spPr>
          <a:xfrm>
            <a:off x="1410005" y="1872843"/>
            <a:ext cx="1701543" cy="1701543"/>
          </a:xfrm>
          <a:custGeom>
            <a:avLst/>
            <a:gdLst>
              <a:gd name="connsiteX0" fmla="*/ 937843 w 1701543"/>
              <a:gd name="connsiteY0" fmla="*/ 985615 h 1701543"/>
              <a:gd name="connsiteX1" fmla="*/ 918013 w 1701543"/>
              <a:gd name="connsiteY1" fmla="*/ 1000487 h 1701543"/>
              <a:gd name="connsiteX2" fmla="*/ 895705 w 1701543"/>
              <a:gd name="connsiteY2" fmla="*/ 1067412 h 1701543"/>
              <a:gd name="connsiteX3" fmla="*/ 877115 w 1701543"/>
              <a:gd name="connsiteY3" fmla="*/ 1081045 h 1701543"/>
              <a:gd name="connsiteX4" fmla="*/ 808951 w 1701543"/>
              <a:gd name="connsiteY4" fmla="*/ 1081045 h 1701543"/>
              <a:gd name="connsiteX5" fmla="*/ 790361 w 1701543"/>
              <a:gd name="connsiteY5" fmla="*/ 1094677 h 1701543"/>
              <a:gd name="connsiteX6" fmla="*/ 796558 w 1701543"/>
              <a:gd name="connsiteY6" fmla="*/ 1116986 h 1701543"/>
              <a:gd name="connsiteX7" fmla="*/ 851089 w 1701543"/>
              <a:gd name="connsiteY7" fmla="*/ 1164081 h 1701543"/>
              <a:gd name="connsiteX8" fmla="*/ 857286 w 1701543"/>
              <a:gd name="connsiteY8" fmla="*/ 1185150 h 1701543"/>
              <a:gd name="connsiteX9" fmla="*/ 836217 w 1701543"/>
              <a:gd name="connsiteY9" fmla="*/ 1255792 h 1701543"/>
              <a:gd name="connsiteX10" fmla="*/ 843653 w 1701543"/>
              <a:gd name="connsiteY10" fmla="*/ 1278101 h 1701543"/>
              <a:gd name="connsiteX11" fmla="*/ 867200 w 1701543"/>
              <a:gd name="connsiteY11" fmla="*/ 1278101 h 1701543"/>
              <a:gd name="connsiteX12" fmla="*/ 926689 w 1701543"/>
              <a:gd name="connsiteY12" fmla="*/ 1235963 h 1701543"/>
              <a:gd name="connsiteX13" fmla="*/ 950236 w 1701543"/>
              <a:gd name="connsiteY13" fmla="*/ 1235963 h 1701543"/>
              <a:gd name="connsiteX14" fmla="*/ 1009725 w 1701543"/>
              <a:gd name="connsiteY14" fmla="*/ 1278101 h 1701543"/>
              <a:gd name="connsiteX15" fmla="*/ 1033273 w 1701543"/>
              <a:gd name="connsiteY15" fmla="*/ 1278101 h 1701543"/>
              <a:gd name="connsiteX16" fmla="*/ 1040709 w 1701543"/>
              <a:gd name="connsiteY16" fmla="*/ 1255792 h 1701543"/>
              <a:gd name="connsiteX17" fmla="*/ 1019640 w 1701543"/>
              <a:gd name="connsiteY17" fmla="*/ 1185150 h 1701543"/>
              <a:gd name="connsiteX18" fmla="*/ 1019640 w 1701543"/>
              <a:gd name="connsiteY18" fmla="*/ 1173996 h 1701543"/>
              <a:gd name="connsiteX19" fmla="*/ 1025837 w 1701543"/>
              <a:gd name="connsiteY19" fmla="*/ 1164081 h 1701543"/>
              <a:gd name="connsiteX20" fmla="*/ 1055581 w 1701543"/>
              <a:gd name="connsiteY20" fmla="*/ 1136815 h 1701543"/>
              <a:gd name="connsiteX21" fmla="*/ 1079128 w 1701543"/>
              <a:gd name="connsiteY21" fmla="*/ 1115746 h 1701543"/>
              <a:gd name="connsiteX22" fmla="*/ 1085325 w 1701543"/>
              <a:gd name="connsiteY22" fmla="*/ 1093438 h 1701543"/>
              <a:gd name="connsiteX23" fmla="*/ 1066735 w 1701543"/>
              <a:gd name="connsiteY23" fmla="*/ 1079805 h 1701543"/>
              <a:gd name="connsiteX24" fmla="*/ 998571 w 1701543"/>
              <a:gd name="connsiteY24" fmla="*/ 1079805 h 1701543"/>
              <a:gd name="connsiteX25" fmla="*/ 979981 w 1701543"/>
              <a:gd name="connsiteY25" fmla="*/ 1066172 h 1701543"/>
              <a:gd name="connsiteX26" fmla="*/ 957673 w 1701543"/>
              <a:gd name="connsiteY26" fmla="*/ 999248 h 1701543"/>
              <a:gd name="connsiteX27" fmla="*/ 937843 w 1701543"/>
              <a:gd name="connsiteY27" fmla="*/ 985615 h 1701543"/>
              <a:gd name="connsiteX28" fmla="*/ 640400 w 1701543"/>
              <a:gd name="connsiteY28" fmla="*/ 589025 h 1701543"/>
              <a:gd name="connsiteX29" fmla="*/ 614374 w 1701543"/>
              <a:gd name="connsiteY29" fmla="*/ 607615 h 1701543"/>
              <a:gd name="connsiteX30" fmla="*/ 585869 w 1701543"/>
              <a:gd name="connsiteY30" fmla="*/ 696848 h 1701543"/>
              <a:gd name="connsiteX31" fmla="*/ 559843 w 1701543"/>
              <a:gd name="connsiteY31" fmla="*/ 715438 h 1701543"/>
              <a:gd name="connsiteX32" fmla="*/ 469370 w 1701543"/>
              <a:gd name="connsiteY32" fmla="*/ 715438 h 1701543"/>
              <a:gd name="connsiteX33" fmla="*/ 444584 w 1701543"/>
              <a:gd name="connsiteY33" fmla="*/ 734028 h 1701543"/>
              <a:gd name="connsiteX34" fmla="*/ 452020 w 1701543"/>
              <a:gd name="connsiteY34" fmla="*/ 763773 h 1701543"/>
              <a:gd name="connsiteX35" fmla="*/ 522662 w 1701543"/>
              <a:gd name="connsiteY35" fmla="*/ 826979 h 1701543"/>
              <a:gd name="connsiteX36" fmla="*/ 531338 w 1701543"/>
              <a:gd name="connsiteY36" fmla="*/ 855484 h 1701543"/>
              <a:gd name="connsiteX37" fmla="*/ 504072 w 1701543"/>
              <a:gd name="connsiteY37" fmla="*/ 948435 h 1701543"/>
              <a:gd name="connsiteX38" fmla="*/ 513987 w 1701543"/>
              <a:gd name="connsiteY38" fmla="*/ 979419 h 1701543"/>
              <a:gd name="connsiteX39" fmla="*/ 546210 w 1701543"/>
              <a:gd name="connsiteY39" fmla="*/ 979419 h 1701543"/>
              <a:gd name="connsiteX40" fmla="*/ 625528 w 1701543"/>
              <a:gd name="connsiteY40" fmla="*/ 923648 h 1701543"/>
              <a:gd name="connsiteX41" fmla="*/ 656512 w 1701543"/>
              <a:gd name="connsiteY41" fmla="*/ 923648 h 1701543"/>
              <a:gd name="connsiteX42" fmla="*/ 735830 w 1701543"/>
              <a:gd name="connsiteY42" fmla="*/ 979419 h 1701543"/>
              <a:gd name="connsiteX43" fmla="*/ 766814 w 1701543"/>
              <a:gd name="connsiteY43" fmla="*/ 979419 h 1701543"/>
              <a:gd name="connsiteX44" fmla="*/ 776728 w 1701543"/>
              <a:gd name="connsiteY44" fmla="*/ 949675 h 1701543"/>
              <a:gd name="connsiteX45" fmla="*/ 746984 w 1701543"/>
              <a:gd name="connsiteY45" fmla="*/ 857963 h 1701543"/>
              <a:gd name="connsiteX46" fmla="*/ 746984 w 1701543"/>
              <a:gd name="connsiteY46" fmla="*/ 841852 h 1701543"/>
              <a:gd name="connsiteX47" fmla="*/ 755659 w 1701543"/>
              <a:gd name="connsiteY47" fmla="*/ 828219 h 1701543"/>
              <a:gd name="connsiteX48" fmla="*/ 796558 w 1701543"/>
              <a:gd name="connsiteY48" fmla="*/ 792278 h 1701543"/>
              <a:gd name="connsiteX49" fmla="*/ 828781 w 1701543"/>
              <a:gd name="connsiteY49" fmla="*/ 763773 h 1701543"/>
              <a:gd name="connsiteX50" fmla="*/ 836217 w 1701543"/>
              <a:gd name="connsiteY50" fmla="*/ 734028 h 1701543"/>
              <a:gd name="connsiteX51" fmla="*/ 811430 w 1701543"/>
              <a:gd name="connsiteY51" fmla="*/ 715438 h 1701543"/>
              <a:gd name="connsiteX52" fmla="*/ 720958 w 1701543"/>
              <a:gd name="connsiteY52" fmla="*/ 715438 h 1701543"/>
              <a:gd name="connsiteX53" fmla="*/ 694931 w 1701543"/>
              <a:gd name="connsiteY53" fmla="*/ 696848 h 1701543"/>
              <a:gd name="connsiteX54" fmla="*/ 666426 w 1701543"/>
              <a:gd name="connsiteY54" fmla="*/ 607615 h 1701543"/>
              <a:gd name="connsiteX55" fmla="*/ 640400 w 1701543"/>
              <a:gd name="connsiteY55" fmla="*/ 589025 h 1701543"/>
              <a:gd name="connsiteX56" fmla="*/ 1111352 w 1701543"/>
              <a:gd name="connsiteY56" fmla="*/ 365943 h 1701543"/>
              <a:gd name="connsiteX57" fmla="*/ 1079129 w 1701543"/>
              <a:gd name="connsiteY57" fmla="*/ 389491 h 1701543"/>
              <a:gd name="connsiteX58" fmla="*/ 1043188 w 1701543"/>
              <a:gd name="connsiteY58" fmla="*/ 499792 h 1701543"/>
              <a:gd name="connsiteX59" fmla="*/ 1010965 w 1701543"/>
              <a:gd name="connsiteY59" fmla="*/ 523340 h 1701543"/>
              <a:gd name="connsiteX60" fmla="*/ 896945 w 1701543"/>
              <a:gd name="connsiteY60" fmla="*/ 523340 h 1701543"/>
              <a:gd name="connsiteX61" fmla="*/ 864722 w 1701543"/>
              <a:gd name="connsiteY61" fmla="*/ 545648 h 1701543"/>
              <a:gd name="connsiteX62" fmla="*/ 874637 w 1701543"/>
              <a:gd name="connsiteY62" fmla="*/ 584068 h 1701543"/>
              <a:gd name="connsiteX63" fmla="*/ 965109 w 1701543"/>
              <a:gd name="connsiteY63" fmla="*/ 664625 h 1701543"/>
              <a:gd name="connsiteX64" fmla="*/ 975024 w 1701543"/>
              <a:gd name="connsiteY64" fmla="*/ 700566 h 1701543"/>
              <a:gd name="connsiteX65" fmla="*/ 941561 w 1701543"/>
              <a:gd name="connsiteY65" fmla="*/ 817065 h 1701543"/>
              <a:gd name="connsiteX66" fmla="*/ 953955 w 1701543"/>
              <a:gd name="connsiteY66" fmla="*/ 854245 h 1701543"/>
              <a:gd name="connsiteX67" fmla="*/ 993614 w 1701543"/>
              <a:gd name="connsiteY67" fmla="*/ 855485 h 1701543"/>
              <a:gd name="connsiteX68" fmla="*/ 1092762 w 1701543"/>
              <a:gd name="connsiteY68" fmla="*/ 786081 h 1701543"/>
              <a:gd name="connsiteX69" fmla="*/ 1131181 w 1701543"/>
              <a:gd name="connsiteY69" fmla="*/ 786081 h 1701543"/>
              <a:gd name="connsiteX70" fmla="*/ 1230329 w 1701543"/>
              <a:gd name="connsiteY70" fmla="*/ 855485 h 1701543"/>
              <a:gd name="connsiteX71" fmla="*/ 1269988 w 1701543"/>
              <a:gd name="connsiteY71" fmla="*/ 854245 h 1701543"/>
              <a:gd name="connsiteX72" fmla="*/ 1282381 w 1701543"/>
              <a:gd name="connsiteY72" fmla="*/ 817065 h 1701543"/>
              <a:gd name="connsiteX73" fmla="*/ 1247680 w 1701543"/>
              <a:gd name="connsiteY73" fmla="*/ 700566 h 1701543"/>
              <a:gd name="connsiteX74" fmla="*/ 1247680 w 1701543"/>
              <a:gd name="connsiteY74" fmla="*/ 680737 h 1701543"/>
              <a:gd name="connsiteX75" fmla="*/ 1257595 w 1701543"/>
              <a:gd name="connsiteY75" fmla="*/ 664625 h 1701543"/>
              <a:gd name="connsiteX76" fmla="*/ 1308408 w 1701543"/>
              <a:gd name="connsiteY76" fmla="*/ 620009 h 1701543"/>
              <a:gd name="connsiteX77" fmla="*/ 1348067 w 1701543"/>
              <a:gd name="connsiteY77" fmla="*/ 584068 h 1701543"/>
              <a:gd name="connsiteX78" fmla="*/ 1357982 w 1701543"/>
              <a:gd name="connsiteY78" fmla="*/ 545648 h 1701543"/>
              <a:gd name="connsiteX79" fmla="*/ 1325759 w 1701543"/>
              <a:gd name="connsiteY79" fmla="*/ 523340 h 1701543"/>
              <a:gd name="connsiteX80" fmla="*/ 1211739 w 1701543"/>
              <a:gd name="connsiteY80" fmla="*/ 523340 h 1701543"/>
              <a:gd name="connsiteX81" fmla="*/ 1179516 w 1701543"/>
              <a:gd name="connsiteY81" fmla="*/ 499792 h 1701543"/>
              <a:gd name="connsiteX82" fmla="*/ 1143575 w 1701543"/>
              <a:gd name="connsiteY82" fmla="*/ 389491 h 1701543"/>
              <a:gd name="connsiteX83" fmla="*/ 1111352 w 1701543"/>
              <a:gd name="connsiteY83" fmla="*/ 365943 h 1701543"/>
              <a:gd name="connsiteX84" fmla="*/ 0 w 1701543"/>
              <a:gd name="connsiteY84" fmla="*/ 0 h 1701543"/>
              <a:gd name="connsiteX85" fmla="*/ 1701543 w 1701543"/>
              <a:gd name="connsiteY85" fmla="*/ 0 h 1701543"/>
              <a:gd name="connsiteX86" fmla="*/ 1701543 w 1701543"/>
              <a:gd name="connsiteY86" fmla="*/ 1701543 h 1701543"/>
              <a:gd name="connsiteX87" fmla="*/ 0 w 1701543"/>
              <a:gd name="connsiteY87" fmla="*/ 1701543 h 17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01543" h="1701543">
                <a:moveTo>
                  <a:pt x="937843" y="985615"/>
                </a:moveTo>
                <a:cubicBezTo>
                  <a:pt x="929168" y="985615"/>
                  <a:pt x="921732" y="991812"/>
                  <a:pt x="918013" y="1000487"/>
                </a:cubicBezTo>
                <a:lnTo>
                  <a:pt x="895705" y="1067412"/>
                </a:lnTo>
                <a:cubicBezTo>
                  <a:pt x="893227" y="1074848"/>
                  <a:pt x="885790" y="1081045"/>
                  <a:pt x="877115" y="1081045"/>
                </a:cubicBezTo>
                <a:lnTo>
                  <a:pt x="808951" y="1081045"/>
                </a:lnTo>
                <a:cubicBezTo>
                  <a:pt x="801515" y="1081045"/>
                  <a:pt x="792840" y="1087241"/>
                  <a:pt x="790361" y="1094677"/>
                </a:cubicBezTo>
                <a:cubicBezTo>
                  <a:pt x="787882" y="1102114"/>
                  <a:pt x="790361" y="1110789"/>
                  <a:pt x="796558" y="1116986"/>
                </a:cubicBezTo>
                <a:lnTo>
                  <a:pt x="851089" y="1164081"/>
                </a:lnTo>
                <a:cubicBezTo>
                  <a:pt x="857286" y="1169038"/>
                  <a:pt x="859764" y="1177714"/>
                  <a:pt x="857286" y="1185150"/>
                </a:cubicBezTo>
                <a:lnTo>
                  <a:pt x="836217" y="1255792"/>
                </a:lnTo>
                <a:cubicBezTo>
                  <a:pt x="833738" y="1263229"/>
                  <a:pt x="836217" y="1273143"/>
                  <a:pt x="843653" y="1278101"/>
                </a:cubicBezTo>
                <a:cubicBezTo>
                  <a:pt x="851089" y="1283058"/>
                  <a:pt x="859764" y="1283058"/>
                  <a:pt x="867200" y="1278101"/>
                </a:cubicBezTo>
                <a:lnTo>
                  <a:pt x="926689" y="1235963"/>
                </a:lnTo>
                <a:cubicBezTo>
                  <a:pt x="934125" y="1231006"/>
                  <a:pt x="942800" y="1231006"/>
                  <a:pt x="950236" y="1235963"/>
                </a:cubicBezTo>
                <a:lnTo>
                  <a:pt x="1009725" y="1278101"/>
                </a:lnTo>
                <a:cubicBezTo>
                  <a:pt x="1017161" y="1283058"/>
                  <a:pt x="1025837" y="1283058"/>
                  <a:pt x="1033273" y="1278101"/>
                </a:cubicBezTo>
                <a:cubicBezTo>
                  <a:pt x="1040709" y="1273143"/>
                  <a:pt x="1043187" y="1264468"/>
                  <a:pt x="1040709" y="1255792"/>
                </a:cubicBezTo>
                <a:lnTo>
                  <a:pt x="1019640" y="1185150"/>
                </a:lnTo>
                <a:cubicBezTo>
                  <a:pt x="1018400" y="1181432"/>
                  <a:pt x="1018400" y="1177714"/>
                  <a:pt x="1019640" y="1173996"/>
                </a:cubicBezTo>
                <a:cubicBezTo>
                  <a:pt x="1020879" y="1170278"/>
                  <a:pt x="1023358" y="1166559"/>
                  <a:pt x="1025837" y="1164081"/>
                </a:cubicBezTo>
                <a:lnTo>
                  <a:pt x="1055581" y="1136815"/>
                </a:lnTo>
                <a:lnTo>
                  <a:pt x="1079128" y="1115746"/>
                </a:lnTo>
                <a:cubicBezTo>
                  <a:pt x="1085325" y="1110789"/>
                  <a:pt x="1087804" y="1100874"/>
                  <a:pt x="1085325" y="1093438"/>
                </a:cubicBezTo>
                <a:cubicBezTo>
                  <a:pt x="1082846" y="1084763"/>
                  <a:pt x="1075410" y="1079805"/>
                  <a:pt x="1066735" y="1079805"/>
                </a:cubicBezTo>
                <a:lnTo>
                  <a:pt x="998571" y="1079805"/>
                </a:lnTo>
                <a:cubicBezTo>
                  <a:pt x="989896" y="1079805"/>
                  <a:pt x="982459" y="1074848"/>
                  <a:pt x="979981" y="1066172"/>
                </a:cubicBezTo>
                <a:lnTo>
                  <a:pt x="957673" y="999248"/>
                </a:lnTo>
                <a:cubicBezTo>
                  <a:pt x="953954" y="991812"/>
                  <a:pt x="946518" y="985615"/>
                  <a:pt x="937843" y="985615"/>
                </a:cubicBezTo>
                <a:close/>
                <a:moveTo>
                  <a:pt x="640400" y="589025"/>
                </a:moveTo>
                <a:cubicBezTo>
                  <a:pt x="628007" y="589025"/>
                  <a:pt x="618092" y="596461"/>
                  <a:pt x="614374" y="607615"/>
                </a:cubicBezTo>
                <a:lnTo>
                  <a:pt x="585869" y="696848"/>
                </a:lnTo>
                <a:cubicBezTo>
                  <a:pt x="582151" y="708002"/>
                  <a:pt x="570997" y="715438"/>
                  <a:pt x="559843" y="715438"/>
                </a:cubicBezTo>
                <a:lnTo>
                  <a:pt x="469370" y="715438"/>
                </a:lnTo>
                <a:cubicBezTo>
                  <a:pt x="458216" y="716678"/>
                  <a:pt x="448302" y="722874"/>
                  <a:pt x="444584" y="734028"/>
                </a:cubicBezTo>
                <a:cubicBezTo>
                  <a:pt x="440866" y="743943"/>
                  <a:pt x="443344" y="756337"/>
                  <a:pt x="452020" y="763773"/>
                </a:cubicBezTo>
                <a:lnTo>
                  <a:pt x="522662" y="826979"/>
                </a:lnTo>
                <a:cubicBezTo>
                  <a:pt x="531338" y="834415"/>
                  <a:pt x="533817" y="845570"/>
                  <a:pt x="531338" y="855484"/>
                </a:cubicBezTo>
                <a:lnTo>
                  <a:pt x="504072" y="948435"/>
                </a:lnTo>
                <a:cubicBezTo>
                  <a:pt x="500354" y="959589"/>
                  <a:pt x="504072" y="971983"/>
                  <a:pt x="513987" y="979419"/>
                </a:cubicBezTo>
                <a:cubicBezTo>
                  <a:pt x="523902" y="986855"/>
                  <a:pt x="536295" y="986855"/>
                  <a:pt x="546210" y="979419"/>
                </a:cubicBezTo>
                <a:lnTo>
                  <a:pt x="625528" y="923648"/>
                </a:lnTo>
                <a:cubicBezTo>
                  <a:pt x="635443" y="917452"/>
                  <a:pt x="647836" y="917452"/>
                  <a:pt x="656512" y="923648"/>
                </a:cubicBezTo>
                <a:lnTo>
                  <a:pt x="735830" y="979419"/>
                </a:lnTo>
                <a:cubicBezTo>
                  <a:pt x="744505" y="986855"/>
                  <a:pt x="756899" y="986855"/>
                  <a:pt x="766814" y="979419"/>
                </a:cubicBezTo>
                <a:cubicBezTo>
                  <a:pt x="776728" y="973222"/>
                  <a:pt x="780446" y="960829"/>
                  <a:pt x="776728" y="949675"/>
                </a:cubicBezTo>
                <a:lnTo>
                  <a:pt x="746984" y="857963"/>
                </a:lnTo>
                <a:cubicBezTo>
                  <a:pt x="745745" y="851766"/>
                  <a:pt x="745745" y="846809"/>
                  <a:pt x="746984" y="841852"/>
                </a:cubicBezTo>
                <a:cubicBezTo>
                  <a:pt x="749463" y="836894"/>
                  <a:pt x="751941" y="831937"/>
                  <a:pt x="755659" y="828219"/>
                </a:cubicBezTo>
                <a:lnTo>
                  <a:pt x="796558" y="792278"/>
                </a:lnTo>
                <a:lnTo>
                  <a:pt x="828781" y="763773"/>
                </a:lnTo>
                <a:cubicBezTo>
                  <a:pt x="837456" y="756337"/>
                  <a:pt x="839935" y="745183"/>
                  <a:pt x="836217" y="734028"/>
                </a:cubicBezTo>
                <a:cubicBezTo>
                  <a:pt x="832499" y="722874"/>
                  <a:pt x="822584" y="715438"/>
                  <a:pt x="811430" y="715438"/>
                </a:cubicBezTo>
                <a:lnTo>
                  <a:pt x="720958" y="715438"/>
                </a:lnTo>
                <a:cubicBezTo>
                  <a:pt x="708564" y="715438"/>
                  <a:pt x="698649" y="708002"/>
                  <a:pt x="694931" y="696848"/>
                </a:cubicBezTo>
                <a:lnTo>
                  <a:pt x="666426" y="607615"/>
                </a:lnTo>
                <a:cubicBezTo>
                  <a:pt x="662709" y="596461"/>
                  <a:pt x="651554" y="589025"/>
                  <a:pt x="640400" y="589025"/>
                </a:cubicBezTo>
                <a:close/>
                <a:moveTo>
                  <a:pt x="1111352" y="365943"/>
                </a:moveTo>
                <a:cubicBezTo>
                  <a:pt x="1096480" y="365943"/>
                  <a:pt x="1084086" y="375858"/>
                  <a:pt x="1079129" y="389491"/>
                </a:cubicBezTo>
                <a:lnTo>
                  <a:pt x="1043188" y="499792"/>
                </a:lnTo>
                <a:cubicBezTo>
                  <a:pt x="1038230" y="513425"/>
                  <a:pt x="1025837" y="523340"/>
                  <a:pt x="1010965" y="523340"/>
                </a:cubicBezTo>
                <a:lnTo>
                  <a:pt x="896945" y="523340"/>
                </a:lnTo>
                <a:cubicBezTo>
                  <a:pt x="882073" y="523340"/>
                  <a:pt x="869679" y="532015"/>
                  <a:pt x="864722" y="545648"/>
                </a:cubicBezTo>
                <a:cubicBezTo>
                  <a:pt x="859765" y="559281"/>
                  <a:pt x="863483" y="574153"/>
                  <a:pt x="874637" y="584068"/>
                </a:cubicBezTo>
                <a:lnTo>
                  <a:pt x="965109" y="664625"/>
                </a:lnTo>
                <a:cubicBezTo>
                  <a:pt x="975024" y="673301"/>
                  <a:pt x="978742" y="688173"/>
                  <a:pt x="975024" y="700566"/>
                </a:cubicBezTo>
                <a:lnTo>
                  <a:pt x="941561" y="817065"/>
                </a:lnTo>
                <a:cubicBezTo>
                  <a:pt x="937843" y="830698"/>
                  <a:pt x="942801" y="845570"/>
                  <a:pt x="953955" y="854245"/>
                </a:cubicBezTo>
                <a:cubicBezTo>
                  <a:pt x="966348" y="862921"/>
                  <a:pt x="981220" y="864160"/>
                  <a:pt x="993614" y="855485"/>
                </a:cubicBezTo>
                <a:lnTo>
                  <a:pt x="1092762" y="786081"/>
                </a:lnTo>
                <a:cubicBezTo>
                  <a:pt x="1103916" y="777406"/>
                  <a:pt x="1120027" y="777406"/>
                  <a:pt x="1131181" y="786081"/>
                </a:cubicBezTo>
                <a:lnTo>
                  <a:pt x="1230329" y="855485"/>
                </a:lnTo>
                <a:cubicBezTo>
                  <a:pt x="1242722" y="862921"/>
                  <a:pt x="1258834" y="862921"/>
                  <a:pt x="1269988" y="854245"/>
                </a:cubicBezTo>
                <a:cubicBezTo>
                  <a:pt x="1282381" y="845570"/>
                  <a:pt x="1287339" y="830698"/>
                  <a:pt x="1282381" y="817065"/>
                </a:cubicBezTo>
                <a:lnTo>
                  <a:pt x="1247680" y="700566"/>
                </a:lnTo>
                <a:cubicBezTo>
                  <a:pt x="1246440" y="694370"/>
                  <a:pt x="1246440" y="686934"/>
                  <a:pt x="1247680" y="680737"/>
                </a:cubicBezTo>
                <a:cubicBezTo>
                  <a:pt x="1248919" y="674540"/>
                  <a:pt x="1252637" y="669583"/>
                  <a:pt x="1257595" y="664625"/>
                </a:cubicBezTo>
                <a:lnTo>
                  <a:pt x="1308408" y="620009"/>
                </a:lnTo>
                <a:lnTo>
                  <a:pt x="1348067" y="584068"/>
                </a:lnTo>
                <a:cubicBezTo>
                  <a:pt x="1359221" y="574153"/>
                  <a:pt x="1362939" y="559281"/>
                  <a:pt x="1357982" y="545648"/>
                </a:cubicBezTo>
                <a:cubicBezTo>
                  <a:pt x="1353024" y="532015"/>
                  <a:pt x="1339391" y="523340"/>
                  <a:pt x="1325759" y="523340"/>
                </a:cubicBezTo>
                <a:lnTo>
                  <a:pt x="1211739" y="523340"/>
                </a:lnTo>
                <a:cubicBezTo>
                  <a:pt x="1196867" y="523340"/>
                  <a:pt x="1184473" y="513425"/>
                  <a:pt x="1179516" y="499792"/>
                </a:cubicBezTo>
                <a:lnTo>
                  <a:pt x="1143575" y="389491"/>
                </a:lnTo>
                <a:cubicBezTo>
                  <a:pt x="1138617" y="375858"/>
                  <a:pt x="1126224" y="365943"/>
                  <a:pt x="1111352" y="365943"/>
                </a:cubicBezTo>
                <a:close/>
                <a:moveTo>
                  <a:pt x="0" y="0"/>
                </a:moveTo>
                <a:lnTo>
                  <a:pt x="1701543" y="0"/>
                </a:lnTo>
                <a:lnTo>
                  <a:pt x="1701543" y="1701543"/>
                </a:lnTo>
                <a:lnTo>
                  <a:pt x="0" y="1701543"/>
                </a:lnTo>
                <a:close/>
              </a:path>
            </a:pathLst>
          </a:custGeom>
          <a:solidFill>
            <a:srgbClr val="0100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294" name="Группа 293">
            <a:extLst>
              <a:ext uri="{FF2B5EF4-FFF2-40B4-BE49-F238E27FC236}">
                <a16:creationId xmlns:a16="http://schemas.microsoft.com/office/drawing/2014/main" id="{FC8AA9F6-211C-7AD1-6DBD-679ED958C4AD}"/>
              </a:ext>
            </a:extLst>
          </p:cNvPr>
          <p:cNvGrpSpPr/>
          <p:nvPr/>
        </p:nvGrpSpPr>
        <p:grpSpPr>
          <a:xfrm>
            <a:off x="1457342" y="1982745"/>
            <a:ext cx="1758043" cy="243537"/>
            <a:chOff x="9028339" y="4285606"/>
            <a:chExt cx="1758043" cy="243537"/>
          </a:xfrm>
        </p:grpSpPr>
        <p:cxnSp>
          <p:nvCxnSpPr>
            <p:cNvPr id="295" name="Прямая соединительная линия 294">
              <a:extLst>
                <a:ext uri="{FF2B5EF4-FFF2-40B4-BE49-F238E27FC236}">
                  <a16:creationId xmlns:a16="http://schemas.microsoft.com/office/drawing/2014/main" id="{774BD869-E9C2-C144-CAD8-F89A245266AF}"/>
                </a:ext>
              </a:extLst>
            </p:cNvPr>
            <p:cNvCxnSpPr>
              <a:cxnSpLocks/>
            </p:cNvCxnSpPr>
            <p:nvPr/>
          </p:nvCxnSpPr>
          <p:spPr>
            <a:xfrm>
              <a:off x="9028339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Прямая соединительная линия 295">
              <a:extLst>
                <a:ext uri="{FF2B5EF4-FFF2-40B4-BE49-F238E27FC236}">
                  <a16:creationId xmlns:a16="http://schemas.microsoft.com/office/drawing/2014/main" id="{A93D7B24-FA4E-142D-70A7-3574897009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500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Овал 296">
              <a:extLst>
                <a:ext uri="{FF2B5EF4-FFF2-40B4-BE49-F238E27FC236}">
                  <a16:creationId xmlns:a16="http://schemas.microsoft.com/office/drawing/2014/main" id="{7AB15EA9-F4C9-6647-4791-B49B82FEE9F5}"/>
                </a:ext>
              </a:extLst>
            </p:cNvPr>
            <p:cNvSpPr/>
            <p:nvPr/>
          </p:nvSpPr>
          <p:spPr>
            <a:xfrm>
              <a:off x="9779390" y="4285606"/>
              <a:ext cx="243537" cy="243537"/>
            </a:xfrm>
            <a:prstGeom prst="ellipse">
              <a:avLst/>
            </a:prstGeom>
            <a:noFill/>
            <a:ln>
              <a:solidFill>
                <a:srgbClr val="83C1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372A3444-1950-50E6-D512-9DED6F32BF00}"/>
              </a:ext>
            </a:extLst>
          </p:cNvPr>
          <p:cNvSpPr txBox="1"/>
          <p:nvPr/>
        </p:nvSpPr>
        <p:spPr>
          <a:xfrm>
            <a:off x="1390640" y="1536989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F1BF"/>
                </a:solidFill>
                <a:effectLst/>
                <a:latin typeface="Castellar" panose="020A0402060406010301" pitchFamily="18" charset="0"/>
              </a:rPr>
              <a:t>GUODSWCBH</a:t>
            </a:r>
            <a:endParaRPr lang="ru-RU" dirty="0">
              <a:solidFill>
                <a:srgbClr val="FFF1BF"/>
              </a:solidFill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81A71EB-8172-C7BF-02F2-40BE5AFE36E8}"/>
              </a:ext>
            </a:extLst>
          </p:cNvPr>
          <p:cNvSpPr txBox="1"/>
          <p:nvPr/>
        </p:nvSpPr>
        <p:spPr>
          <a:xfrm>
            <a:off x="1299529" y="3311902"/>
            <a:ext cx="3272871" cy="1242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Колодяжный Максим</a:t>
            </a:r>
            <a:endParaRPr lang="ru-RU" sz="130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Ушаков Стас</a:t>
            </a:r>
            <a:endParaRPr lang="ru-RU" sz="130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Селиванов Кирилл</a:t>
            </a:r>
            <a:endParaRPr lang="ru-RU" sz="130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A075143F-CCEA-0D10-0CF4-70AD1867DBC5}"/>
              </a:ext>
            </a:extLst>
          </p:cNvPr>
          <p:cNvSpPr txBox="1"/>
          <p:nvPr/>
        </p:nvSpPr>
        <p:spPr>
          <a:xfrm>
            <a:off x="9057269" y="2294116"/>
            <a:ext cx="3272871" cy="1242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Чалабян</a:t>
            </a:r>
            <a:r>
              <a:rPr lang="ru-RU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 Левон</a:t>
            </a:r>
            <a:endParaRPr lang="ru-RU" sz="130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Мадхаван</a:t>
            </a:r>
            <a:r>
              <a:rPr lang="ru-RU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130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Дэниш</a:t>
            </a:r>
            <a:endParaRPr lang="ru-RU" sz="130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30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Алякаев Камиль</a:t>
            </a:r>
            <a:endParaRPr lang="ru-RU" sz="130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9" name="Полилиния: фигура 138">
            <a:extLst>
              <a:ext uri="{FF2B5EF4-FFF2-40B4-BE49-F238E27FC236}">
                <a16:creationId xmlns:a16="http://schemas.microsoft.com/office/drawing/2014/main" id="{378A0156-7D6A-9999-B131-8F7EE9A95668}"/>
              </a:ext>
            </a:extLst>
          </p:cNvPr>
          <p:cNvSpPr/>
          <p:nvPr/>
        </p:nvSpPr>
        <p:spPr>
          <a:xfrm>
            <a:off x="946266" y="234260"/>
            <a:ext cx="10299469" cy="6354618"/>
          </a:xfrm>
          <a:custGeom>
            <a:avLst/>
            <a:gdLst>
              <a:gd name="connsiteX0" fmla="*/ 400024 w 10299469"/>
              <a:gd name="connsiteY0" fmla="*/ 608224 h 6354618"/>
              <a:gd name="connsiteX1" fmla="*/ 400024 w 10299469"/>
              <a:gd name="connsiteY1" fmla="*/ 5788150 h 6354618"/>
              <a:gd name="connsiteX2" fmla="*/ 9869781 w 10299469"/>
              <a:gd name="connsiteY2" fmla="*/ 5788150 h 6354618"/>
              <a:gd name="connsiteX3" fmla="*/ 9869781 w 10299469"/>
              <a:gd name="connsiteY3" fmla="*/ 608224 h 6354618"/>
              <a:gd name="connsiteX4" fmla="*/ 651793 w 10299469"/>
              <a:gd name="connsiteY4" fmla="*/ 0 h 6354618"/>
              <a:gd name="connsiteX5" fmla="*/ 9647676 w 10299469"/>
              <a:gd name="connsiteY5" fmla="*/ 0 h 6354618"/>
              <a:gd name="connsiteX6" fmla="*/ 10299469 w 10299469"/>
              <a:gd name="connsiteY6" fmla="*/ 651793 h 6354618"/>
              <a:gd name="connsiteX7" fmla="*/ 10299469 w 10299469"/>
              <a:gd name="connsiteY7" fmla="*/ 5702825 h 6354618"/>
              <a:gd name="connsiteX8" fmla="*/ 9647676 w 10299469"/>
              <a:gd name="connsiteY8" fmla="*/ 6354618 h 6354618"/>
              <a:gd name="connsiteX9" fmla="*/ 651793 w 10299469"/>
              <a:gd name="connsiteY9" fmla="*/ 6354618 h 6354618"/>
              <a:gd name="connsiteX10" fmla="*/ 0 w 10299469"/>
              <a:gd name="connsiteY10" fmla="*/ 5702825 h 6354618"/>
              <a:gd name="connsiteX11" fmla="*/ 0 w 10299469"/>
              <a:gd name="connsiteY11" fmla="*/ 651793 h 6354618"/>
              <a:gd name="connsiteX12" fmla="*/ 651793 w 10299469"/>
              <a:gd name="connsiteY12" fmla="*/ 0 h 635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299469" h="6354618">
                <a:moveTo>
                  <a:pt x="400024" y="608224"/>
                </a:moveTo>
                <a:lnTo>
                  <a:pt x="400024" y="5788150"/>
                </a:lnTo>
                <a:lnTo>
                  <a:pt x="9869781" y="5788150"/>
                </a:lnTo>
                <a:lnTo>
                  <a:pt x="9869781" y="608224"/>
                </a:lnTo>
                <a:close/>
                <a:moveTo>
                  <a:pt x="651793" y="0"/>
                </a:moveTo>
                <a:lnTo>
                  <a:pt x="9647676" y="0"/>
                </a:lnTo>
                <a:cubicBezTo>
                  <a:pt x="10007651" y="0"/>
                  <a:pt x="10299469" y="291818"/>
                  <a:pt x="10299469" y="651793"/>
                </a:cubicBezTo>
                <a:lnTo>
                  <a:pt x="10299469" y="5702825"/>
                </a:lnTo>
                <a:cubicBezTo>
                  <a:pt x="10299469" y="6062800"/>
                  <a:pt x="10007651" y="6354618"/>
                  <a:pt x="9647676" y="6354618"/>
                </a:cubicBezTo>
                <a:lnTo>
                  <a:pt x="651793" y="6354618"/>
                </a:lnTo>
                <a:cubicBezTo>
                  <a:pt x="291818" y="6354618"/>
                  <a:pt x="0" y="6062800"/>
                  <a:pt x="0" y="5702825"/>
                </a:cubicBezTo>
                <a:lnTo>
                  <a:pt x="0" y="651793"/>
                </a:lnTo>
                <a:cubicBezTo>
                  <a:pt x="0" y="291818"/>
                  <a:pt x="291818" y="0"/>
                  <a:pt x="651793" y="0"/>
                </a:cubicBezTo>
                <a:close/>
              </a:path>
            </a:pathLst>
          </a:custGeom>
          <a:solidFill>
            <a:srgbClr val="FFF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20" name="Прямоугольник 219">
            <a:extLst>
              <a:ext uri="{FF2B5EF4-FFF2-40B4-BE49-F238E27FC236}">
                <a16:creationId xmlns:a16="http://schemas.microsoft.com/office/drawing/2014/main" id="{2E8D45C0-1576-B995-6A81-F22F3CEF4D57}"/>
              </a:ext>
            </a:extLst>
          </p:cNvPr>
          <p:cNvSpPr/>
          <p:nvPr/>
        </p:nvSpPr>
        <p:spPr>
          <a:xfrm>
            <a:off x="-31795" y="489857"/>
            <a:ext cx="987141" cy="6003472"/>
          </a:xfrm>
          <a:prstGeom prst="rect">
            <a:avLst/>
          </a:prstGeom>
          <a:solidFill>
            <a:srgbClr val="0F0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0E0FB230-FD92-0EAB-D3D9-16444BDBB00D}"/>
              </a:ext>
            </a:extLst>
          </p:cNvPr>
          <p:cNvSpPr/>
          <p:nvPr/>
        </p:nvSpPr>
        <p:spPr>
          <a:xfrm>
            <a:off x="11220616" y="489857"/>
            <a:ext cx="987141" cy="6003472"/>
          </a:xfrm>
          <a:prstGeom prst="rect">
            <a:avLst/>
          </a:prstGeom>
          <a:solidFill>
            <a:srgbClr val="0F0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07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4" grpId="0"/>
      <p:bldP spid="224" grpId="0" animBg="1"/>
      <p:bldP spid="3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AA141B-4D18-6D8A-307E-2F6AD3B0AAAD}"/>
              </a:ext>
            </a:extLst>
          </p:cNvPr>
          <p:cNvSpPr/>
          <p:nvPr/>
        </p:nvSpPr>
        <p:spPr>
          <a:xfrm>
            <a:off x="5160510" y="1939947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>
        <p:nvSpPr>
          <p:cNvPr id="8" name="!! g1">
            <a:extLst>
              <a:ext uri="{FF2B5EF4-FFF2-40B4-BE49-F238E27FC236}">
                <a16:creationId xmlns:a16="http://schemas.microsoft.com/office/drawing/2014/main" id="{EB9FF02E-55ED-D1BC-617F-659C25C2F673}"/>
              </a:ext>
            </a:extLst>
          </p:cNvPr>
          <p:cNvSpPr/>
          <p:nvPr/>
        </p:nvSpPr>
        <p:spPr>
          <a:xfrm>
            <a:off x="6095320" y="-4454711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>
        <p:nvSpPr>
          <p:cNvPr id="9" name="!! g2">
            <a:extLst>
              <a:ext uri="{FF2B5EF4-FFF2-40B4-BE49-F238E27FC236}">
                <a16:creationId xmlns:a16="http://schemas.microsoft.com/office/drawing/2014/main" id="{810C8C2B-6B8F-715C-15DC-5998FCBC112A}"/>
              </a:ext>
            </a:extLst>
          </p:cNvPr>
          <p:cNvSpPr/>
          <p:nvPr/>
        </p:nvSpPr>
        <p:spPr>
          <a:xfrm>
            <a:off x="7030130" y="2827133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E38BE3-F7E8-C0D6-49CF-702AA688DB61}"/>
              </a:ext>
            </a:extLst>
          </p:cNvPr>
          <p:cNvSpPr/>
          <p:nvPr/>
        </p:nvSpPr>
        <p:spPr>
          <a:xfrm>
            <a:off x="4225700" y="2827133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 useBgFill="1"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D1532DA0-707F-E0B8-A126-FF7CA8F09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205629 w 12192000"/>
              <a:gd name="connsiteY0" fmla="*/ 2887437 h 6858000"/>
              <a:gd name="connsiteX1" fmla="*/ 4205629 w 12192000"/>
              <a:gd name="connsiteY1" fmla="*/ 3970563 h 6858000"/>
              <a:gd name="connsiteX2" fmla="*/ 7986372 w 12192000"/>
              <a:gd name="connsiteY2" fmla="*/ 3970563 h 6858000"/>
              <a:gd name="connsiteX3" fmla="*/ 7986372 w 12192000"/>
              <a:gd name="connsiteY3" fmla="*/ 28874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205629" y="2887437"/>
                </a:moveTo>
                <a:lnTo>
                  <a:pt x="4205629" y="3970563"/>
                </a:lnTo>
                <a:lnTo>
                  <a:pt x="7986372" y="3970563"/>
                </a:lnTo>
                <a:lnTo>
                  <a:pt x="7986372" y="28874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>
              <a:solidFill>
                <a:srgbClr val="989898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40" y="221934"/>
            <a:ext cx="10815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Дискредитация предсказаний и разделяющая способность модели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BAC7488-6EB6-B496-0251-7BE66C702C03}"/>
              </a:ext>
            </a:extLst>
          </p:cNvPr>
          <p:cNvSpPr/>
          <p:nvPr/>
        </p:nvSpPr>
        <p:spPr>
          <a:xfrm>
            <a:off x="5081910" y="3613599"/>
            <a:ext cx="157200" cy="1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68460-EFC9-2B7F-CB52-445C11A677FC}"/>
              </a:ext>
            </a:extLst>
          </p:cNvPr>
          <p:cNvSpPr txBox="1"/>
          <p:nvPr/>
        </p:nvSpPr>
        <p:spPr>
          <a:xfrm>
            <a:off x="11104702" y="288916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V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7CFF157-5453-A30A-BB0A-DE39EBEEBF51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18817CA-68B5-322C-5F08-C6262A45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5" y="5488728"/>
            <a:ext cx="4466910" cy="6188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890897F-124D-E2E1-3838-F022211D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57" y="8382497"/>
            <a:ext cx="4531442" cy="6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9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41" y="104099"/>
            <a:ext cx="8963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Переобучение и Простота Модели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9F085FB-D183-70A1-EDF8-0B3FEA862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" t="74765" r="58002"/>
          <a:stretch/>
        </p:blipFill>
        <p:spPr bwMode="auto">
          <a:xfrm>
            <a:off x="1043608" y="2853899"/>
            <a:ext cx="3189027" cy="102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389D999-84DD-D5FA-6490-C21EAF3A1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" t="76517" r="58508"/>
          <a:stretch/>
        </p:blipFill>
        <p:spPr bwMode="auto">
          <a:xfrm>
            <a:off x="7916911" y="2796116"/>
            <a:ext cx="3393744" cy="12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1905D495-A5EC-3654-F922-71D083835991}"/>
              </a:ext>
            </a:extLst>
          </p:cNvPr>
          <p:cNvSpPr/>
          <p:nvPr/>
        </p:nvSpPr>
        <p:spPr>
          <a:xfrm>
            <a:off x="8704589" y="1218976"/>
            <a:ext cx="1818389" cy="565110"/>
          </a:xfrm>
          <a:custGeom>
            <a:avLst/>
            <a:gdLst>
              <a:gd name="connsiteX0" fmla="*/ 0 w 1818389"/>
              <a:gd name="connsiteY0" fmla="*/ 94187 h 565110"/>
              <a:gd name="connsiteX1" fmla="*/ 94187 w 1818389"/>
              <a:gd name="connsiteY1" fmla="*/ 0 h 565110"/>
              <a:gd name="connsiteX2" fmla="*/ 1724202 w 1818389"/>
              <a:gd name="connsiteY2" fmla="*/ 0 h 565110"/>
              <a:gd name="connsiteX3" fmla="*/ 1818389 w 1818389"/>
              <a:gd name="connsiteY3" fmla="*/ 94187 h 565110"/>
              <a:gd name="connsiteX4" fmla="*/ 1818389 w 1818389"/>
              <a:gd name="connsiteY4" fmla="*/ 470923 h 565110"/>
              <a:gd name="connsiteX5" fmla="*/ 1724202 w 1818389"/>
              <a:gd name="connsiteY5" fmla="*/ 565110 h 565110"/>
              <a:gd name="connsiteX6" fmla="*/ 94187 w 1818389"/>
              <a:gd name="connsiteY6" fmla="*/ 565110 h 565110"/>
              <a:gd name="connsiteX7" fmla="*/ 0 w 1818389"/>
              <a:gd name="connsiteY7" fmla="*/ 470923 h 565110"/>
              <a:gd name="connsiteX8" fmla="*/ 0 w 1818389"/>
              <a:gd name="connsiteY8" fmla="*/ 94187 h 56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8389" h="565110">
                <a:moveTo>
                  <a:pt x="0" y="94187"/>
                </a:moveTo>
                <a:cubicBezTo>
                  <a:pt x="0" y="42169"/>
                  <a:pt x="42169" y="0"/>
                  <a:pt x="94187" y="0"/>
                </a:cubicBezTo>
                <a:lnTo>
                  <a:pt x="1724202" y="0"/>
                </a:lnTo>
                <a:cubicBezTo>
                  <a:pt x="1776220" y="0"/>
                  <a:pt x="1818389" y="42169"/>
                  <a:pt x="1818389" y="94187"/>
                </a:cubicBezTo>
                <a:lnTo>
                  <a:pt x="1818389" y="470923"/>
                </a:lnTo>
                <a:cubicBezTo>
                  <a:pt x="1818389" y="522941"/>
                  <a:pt x="1776220" y="565110"/>
                  <a:pt x="1724202" y="565110"/>
                </a:cubicBezTo>
                <a:lnTo>
                  <a:pt x="94187" y="565110"/>
                </a:lnTo>
                <a:cubicBezTo>
                  <a:pt x="42169" y="565110"/>
                  <a:pt x="0" y="522941"/>
                  <a:pt x="0" y="470923"/>
                </a:cubicBezTo>
                <a:lnTo>
                  <a:pt x="0" y="941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216" tIns="115216" rIns="115216" bIns="115216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LogReg</a:t>
            </a:r>
            <a:endParaRPr lang="ru-RU" sz="23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3875D9A-6D1E-F13A-945F-5E57F0808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233" y="4088073"/>
            <a:ext cx="34671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441411F4-B5B6-386F-36B8-1F9D0E340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0" y="4088073"/>
            <a:ext cx="36004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22040622-FB12-07FF-95BF-13FFC19958F1}"/>
              </a:ext>
            </a:extLst>
          </p:cNvPr>
          <p:cNvSpPr/>
          <p:nvPr/>
        </p:nvSpPr>
        <p:spPr>
          <a:xfrm>
            <a:off x="1669024" y="1218976"/>
            <a:ext cx="1818389" cy="565110"/>
          </a:xfrm>
          <a:custGeom>
            <a:avLst/>
            <a:gdLst>
              <a:gd name="connsiteX0" fmla="*/ 0 w 1818389"/>
              <a:gd name="connsiteY0" fmla="*/ 94187 h 565110"/>
              <a:gd name="connsiteX1" fmla="*/ 94187 w 1818389"/>
              <a:gd name="connsiteY1" fmla="*/ 0 h 565110"/>
              <a:gd name="connsiteX2" fmla="*/ 1724202 w 1818389"/>
              <a:gd name="connsiteY2" fmla="*/ 0 h 565110"/>
              <a:gd name="connsiteX3" fmla="*/ 1818389 w 1818389"/>
              <a:gd name="connsiteY3" fmla="*/ 94187 h 565110"/>
              <a:gd name="connsiteX4" fmla="*/ 1818389 w 1818389"/>
              <a:gd name="connsiteY4" fmla="*/ 470923 h 565110"/>
              <a:gd name="connsiteX5" fmla="*/ 1724202 w 1818389"/>
              <a:gd name="connsiteY5" fmla="*/ 565110 h 565110"/>
              <a:gd name="connsiteX6" fmla="*/ 94187 w 1818389"/>
              <a:gd name="connsiteY6" fmla="*/ 565110 h 565110"/>
              <a:gd name="connsiteX7" fmla="*/ 0 w 1818389"/>
              <a:gd name="connsiteY7" fmla="*/ 470923 h 565110"/>
              <a:gd name="connsiteX8" fmla="*/ 0 w 1818389"/>
              <a:gd name="connsiteY8" fmla="*/ 94187 h 56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8389" h="565110">
                <a:moveTo>
                  <a:pt x="0" y="94187"/>
                </a:moveTo>
                <a:cubicBezTo>
                  <a:pt x="0" y="42169"/>
                  <a:pt x="42169" y="0"/>
                  <a:pt x="94187" y="0"/>
                </a:cubicBezTo>
                <a:lnTo>
                  <a:pt x="1724202" y="0"/>
                </a:lnTo>
                <a:cubicBezTo>
                  <a:pt x="1776220" y="0"/>
                  <a:pt x="1818389" y="42169"/>
                  <a:pt x="1818389" y="94187"/>
                </a:cubicBezTo>
                <a:lnTo>
                  <a:pt x="1818389" y="470923"/>
                </a:lnTo>
                <a:cubicBezTo>
                  <a:pt x="1818389" y="522941"/>
                  <a:pt x="1776220" y="565110"/>
                  <a:pt x="1724202" y="565110"/>
                </a:cubicBezTo>
                <a:lnTo>
                  <a:pt x="94187" y="565110"/>
                </a:lnTo>
                <a:cubicBezTo>
                  <a:pt x="42169" y="565110"/>
                  <a:pt x="0" y="522941"/>
                  <a:pt x="0" y="470923"/>
                </a:cubicBezTo>
                <a:lnTo>
                  <a:pt x="0" y="941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216" tIns="115216" rIns="115216" bIns="115216" numCol="1" spcCol="1270" anchor="ctr" anchorCtr="0">
            <a:noAutofit/>
          </a:bodyPr>
          <a:lstStyle/>
          <a:p>
            <a:pPr algn="ctr"/>
            <a:r>
              <a:rPr lang="en-US" sz="24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endParaRPr lang="ru-RU" sz="24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9E675060-6838-9707-C4B8-F92985DE23D3}"/>
              </a:ext>
            </a:extLst>
          </p:cNvPr>
          <p:cNvSpPr/>
          <p:nvPr/>
        </p:nvSpPr>
        <p:spPr>
          <a:xfrm>
            <a:off x="4885179" y="1928666"/>
            <a:ext cx="2421641" cy="565110"/>
          </a:xfrm>
          <a:custGeom>
            <a:avLst/>
            <a:gdLst>
              <a:gd name="connsiteX0" fmla="*/ 0 w 1818389"/>
              <a:gd name="connsiteY0" fmla="*/ 94187 h 565110"/>
              <a:gd name="connsiteX1" fmla="*/ 94187 w 1818389"/>
              <a:gd name="connsiteY1" fmla="*/ 0 h 565110"/>
              <a:gd name="connsiteX2" fmla="*/ 1724202 w 1818389"/>
              <a:gd name="connsiteY2" fmla="*/ 0 h 565110"/>
              <a:gd name="connsiteX3" fmla="*/ 1818389 w 1818389"/>
              <a:gd name="connsiteY3" fmla="*/ 94187 h 565110"/>
              <a:gd name="connsiteX4" fmla="*/ 1818389 w 1818389"/>
              <a:gd name="connsiteY4" fmla="*/ 470923 h 565110"/>
              <a:gd name="connsiteX5" fmla="*/ 1724202 w 1818389"/>
              <a:gd name="connsiteY5" fmla="*/ 565110 h 565110"/>
              <a:gd name="connsiteX6" fmla="*/ 94187 w 1818389"/>
              <a:gd name="connsiteY6" fmla="*/ 565110 h 565110"/>
              <a:gd name="connsiteX7" fmla="*/ 0 w 1818389"/>
              <a:gd name="connsiteY7" fmla="*/ 470923 h 565110"/>
              <a:gd name="connsiteX8" fmla="*/ 0 w 1818389"/>
              <a:gd name="connsiteY8" fmla="*/ 94187 h 56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8389" h="565110">
                <a:moveTo>
                  <a:pt x="0" y="94187"/>
                </a:moveTo>
                <a:cubicBezTo>
                  <a:pt x="0" y="42169"/>
                  <a:pt x="42169" y="0"/>
                  <a:pt x="94187" y="0"/>
                </a:cubicBezTo>
                <a:lnTo>
                  <a:pt x="1724202" y="0"/>
                </a:lnTo>
                <a:cubicBezTo>
                  <a:pt x="1776220" y="0"/>
                  <a:pt x="1818389" y="42169"/>
                  <a:pt x="1818389" y="94187"/>
                </a:cubicBezTo>
                <a:lnTo>
                  <a:pt x="1818389" y="470923"/>
                </a:lnTo>
                <a:cubicBezTo>
                  <a:pt x="1818389" y="522941"/>
                  <a:pt x="1776220" y="565110"/>
                  <a:pt x="1724202" y="565110"/>
                </a:cubicBezTo>
                <a:lnTo>
                  <a:pt x="94187" y="565110"/>
                </a:lnTo>
                <a:cubicBezTo>
                  <a:pt x="42169" y="565110"/>
                  <a:pt x="0" y="522941"/>
                  <a:pt x="0" y="470923"/>
                </a:cubicBezTo>
                <a:lnTo>
                  <a:pt x="0" y="941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216" tIns="115216" rIns="115216" bIns="115216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3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Базовая модель</a:t>
            </a:r>
            <a:endParaRPr lang="ru-RU" sz="23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D99C3B-B492-8D0C-D067-8F1DDA54D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327" y="1846505"/>
            <a:ext cx="3175841" cy="72943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C09A42C-A345-CE6A-B25B-13E6BAD28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5862" y="1846504"/>
            <a:ext cx="3175842" cy="729434"/>
          </a:xfrm>
          <a:prstGeom prst="rect">
            <a:avLst/>
          </a:prstGeom>
        </p:spPr>
      </p:pic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9E5D4251-0456-E1AC-0CD4-D1D96EBD0CD3}"/>
              </a:ext>
            </a:extLst>
          </p:cNvPr>
          <p:cNvSpPr/>
          <p:nvPr/>
        </p:nvSpPr>
        <p:spPr>
          <a:xfrm>
            <a:off x="4885179" y="3084800"/>
            <a:ext cx="2421641" cy="565110"/>
          </a:xfrm>
          <a:custGeom>
            <a:avLst/>
            <a:gdLst>
              <a:gd name="connsiteX0" fmla="*/ 0 w 1818389"/>
              <a:gd name="connsiteY0" fmla="*/ 94187 h 565110"/>
              <a:gd name="connsiteX1" fmla="*/ 94187 w 1818389"/>
              <a:gd name="connsiteY1" fmla="*/ 0 h 565110"/>
              <a:gd name="connsiteX2" fmla="*/ 1724202 w 1818389"/>
              <a:gd name="connsiteY2" fmla="*/ 0 h 565110"/>
              <a:gd name="connsiteX3" fmla="*/ 1818389 w 1818389"/>
              <a:gd name="connsiteY3" fmla="*/ 94187 h 565110"/>
              <a:gd name="connsiteX4" fmla="*/ 1818389 w 1818389"/>
              <a:gd name="connsiteY4" fmla="*/ 470923 h 565110"/>
              <a:gd name="connsiteX5" fmla="*/ 1724202 w 1818389"/>
              <a:gd name="connsiteY5" fmla="*/ 565110 h 565110"/>
              <a:gd name="connsiteX6" fmla="*/ 94187 w 1818389"/>
              <a:gd name="connsiteY6" fmla="*/ 565110 h 565110"/>
              <a:gd name="connsiteX7" fmla="*/ 0 w 1818389"/>
              <a:gd name="connsiteY7" fmla="*/ 470923 h 565110"/>
              <a:gd name="connsiteX8" fmla="*/ 0 w 1818389"/>
              <a:gd name="connsiteY8" fmla="*/ 94187 h 56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8389" h="565110">
                <a:moveTo>
                  <a:pt x="0" y="94187"/>
                </a:moveTo>
                <a:cubicBezTo>
                  <a:pt x="0" y="42169"/>
                  <a:pt x="42169" y="0"/>
                  <a:pt x="94187" y="0"/>
                </a:cubicBezTo>
                <a:lnTo>
                  <a:pt x="1724202" y="0"/>
                </a:lnTo>
                <a:cubicBezTo>
                  <a:pt x="1776220" y="0"/>
                  <a:pt x="1818389" y="42169"/>
                  <a:pt x="1818389" y="94187"/>
                </a:cubicBezTo>
                <a:lnTo>
                  <a:pt x="1818389" y="470923"/>
                </a:lnTo>
                <a:cubicBezTo>
                  <a:pt x="1818389" y="522941"/>
                  <a:pt x="1776220" y="565110"/>
                  <a:pt x="1724202" y="565110"/>
                </a:cubicBezTo>
                <a:lnTo>
                  <a:pt x="94187" y="565110"/>
                </a:lnTo>
                <a:cubicBezTo>
                  <a:pt x="42169" y="565110"/>
                  <a:pt x="0" y="522941"/>
                  <a:pt x="0" y="470923"/>
                </a:cubicBezTo>
                <a:lnTo>
                  <a:pt x="0" y="941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216" tIns="115216" rIns="115216" bIns="115216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3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Переобучение</a:t>
            </a:r>
            <a:endParaRPr lang="ru-RU" sz="23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08AC9EA1-135F-D556-ADC6-7C9BE3D5245C}"/>
              </a:ext>
            </a:extLst>
          </p:cNvPr>
          <p:cNvSpPr/>
          <p:nvPr/>
        </p:nvSpPr>
        <p:spPr>
          <a:xfrm>
            <a:off x="4885179" y="5062818"/>
            <a:ext cx="2421641" cy="565110"/>
          </a:xfrm>
          <a:custGeom>
            <a:avLst/>
            <a:gdLst>
              <a:gd name="connsiteX0" fmla="*/ 0 w 1818389"/>
              <a:gd name="connsiteY0" fmla="*/ 94187 h 565110"/>
              <a:gd name="connsiteX1" fmla="*/ 94187 w 1818389"/>
              <a:gd name="connsiteY1" fmla="*/ 0 h 565110"/>
              <a:gd name="connsiteX2" fmla="*/ 1724202 w 1818389"/>
              <a:gd name="connsiteY2" fmla="*/ 0 h 565110"/>
              <a:gd name="connsiteX3" fmla="*/ 1818389 w 1818389"/>
              <a:gd name="connsiteY3" fmla="*/ 94187 h 565110"/>
              <a:gd name="connsiteX4" fmla="*/ 1818389 w 1818389"/>
              <a:gd name="connsiteY4" fmla="*/ 470923 h 565110"/>
              <a:gd name="connsiteX5" fmla="*/ 1724202 w 1818389"/>
              <a:gd name="connsiteY5" fmla="*/ 565110 h 565110"/>
              <a:gd name="connsiteX6" fmla="*/ 94187 w 1818389"/>
              <a:gd name="connsiteY6" fmla="*/ 565110 h 565110"/>
              <a:gd name="connsiteX7" fmla="*/ 0 w 1818389"/>
              <a:gd name="connsiteY7" fmla="*/ 470923 h 565110"/>
              <a:gd name="connsiteX8" fmla="*/ 0 w 1818389"/>
              <a:gd name="connsiteY8" fmla="*/ 94187 h 56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8389" h="565110">
                <a:moveTo>
                  <a:pt x="0" y="94187"/>
                </a:moveTo>
                <a:cubicBezTo>
                  <a:pt x="0" y="42169"/>
                  <a:pt x="42169" y="0"/>
                  <a:pt x="94187" y="0"/>
                </a:cubicBezTo>
                <a:lnTo>
                  <a:pt x="1724202" y="0"/>
                </a:lnTo>
                <a:cubicBezTo>
                  <a:pt x="1776220" y="0"/>
                  <a:pt x="1818389" y="42169"/>
                  <a:pt x="1818389" y="94187"/>
                </a:cubicBezTo>
                <a:lnTo>
                  <a:pt x="1818389" y="470923"/>
                </a:lnTo>
                <a:cubicBezTo>
                  <a:pt x="1818389" y="522941"/>
                  <a:pt x="1776220" y="565110"/>
                  <a:pt x="1724202" y="565110"/>
                </a:cubicBezTo>
                <a:lnTo>
                  <a:pt x="94187" y="565110"/>
                </a:lnTo>
                <a:cubicBezTo>
                  <a:pt x="42169" y="565110"/>
                  <a:pt x="0" y="522941"/>
                  <a:pt x="0" y="470923"/>
                </a:cubicBezTo>
                <a:lnTo>
                  <a:pt x="0" y="941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216" tIns="115216" rIns="115216" bIns="115216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PCA</a:t>
            </a:r>
            <a:endParaRPr lang="ru-RU" sz="23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372410B-188A-5100-FFB7-FFF41E66EB4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306820" y="2211221"/>
            <a:ext cx="7190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17A987B-DB64-93B6-334C-70BCA21DCD88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197168" y="2211221"/>
            <a:ext cx="688011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5FF5A3A6-3CDD-5436-6233-FA948B842D3E}"/>
              </a:ext>
            </a:extLst>
          </p:cNvPr>
          <p:cNvCxnSpPr>
            <a:cxnSpLocks/>
            <a:endCxn id="10244" idx="1"/>
          </p:cNvCxnSpPr>
          <p:nvPr/>
        </p:nvCxnSpPr>
        <p:spPr>
          <a:xfrm>
            <a:off x="7263353" y="3388518"/>
            <a:ext cx="653558" cy="104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F593534D-8E0E-6363-E3A9-AEB2A7280AD6}"/>
              </a:ext>
            </a:extLst>
          </p:cNvPr>
          <p:cNvCxnSpPr>
            <a:endCxn id="10242" idx="3"/>
          </p:cNvCxnSpPr>
          <p:nvPr/>
        </p:nvCxnSpPr>
        <p:spPr>
          <a:xfrm flipH="1">
            <a:off x="4232635" y="3365368"/>
            <a:ext cx="652544" cy="19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631E4DF-6B14-C8E0-C904-740C49763067}"/>
              </a:ext>
            </a:extLst>
          </p:cNvPr>
          <p:cNvCxnSpPr>
            <a:endCxn id="11266" idx="1"/>
          </p:cNvCxnSpPr>
          <p:nvPr/>
        </p:nvCxnSpPr>
        <p:spPr>
          <a:xfrm>
            <a:off x="7306820" y="5330858"/>
            <a:ext cx="573413" cy="145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4F02BEB8-F6F1-15E1-FDA5-AC853643E29C}"/>
              </a:ext>
            </a:extLst>
          </p:cNvPr>
          <p:cNvCxnSpPr>
            <a:endCxn id="11267" idx="3"/>
          </p:cNvCxnSpPr>
          <p:nvPr/>
        </p:nvCxnSpPr>
        <p:spPr>
          <a:xfrm flipH="1">
            <a:off x="4374540" y="5330858"/>
            <a:ext cx="510639" cy="145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68" name="TextBox 11267">
            <a:extLst>
              <a:ext uri="{FF2B5EF4-FFF2-40B4-BE49-F238E27FC236}">
                <a16:creationId xmlns:a16="http://schemas.microsoft.com/office/drawing/2014/main" id="{9B800FE1-071E-D9AD-1F5A-116EE3024C60}"/>
              </a:ext>
            </a:extLst>
          </p:cNvPr>
          <p:cNvSpPr txBox="1"/>
          <p:nvPr/>
        </p:nvSpPr>
        <p:spPr>
          <a:xfrm>
            <a:off x="11104702" y="28891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VI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1269" name="Прямоугольник 11268">
            <a:extLst>
              <a:ext uri="{FF2B5EF4-FFF2-40B4-BE49-F238E27FC236}">
                <a16:creationId xmlns:a16="http://schemas.microsoft.com/office/drawing/2014/main" id="{983A1556-7E87-66A8-2964-C6C33D37C390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17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40" y="104099"/>
            <a:ext cx="838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Устойчивость </a:t>
            </a:r>
            <a:r>
              <a:rPr lang="en-US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XGB </a:t>
            </a:r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в динамике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B26CCDB-B28D-2A53-1656-D9C2245E9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06" y="938799"/>
            <a:ext cx="4621066" cy="27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7D2482E-A797-ACB5-1CBD-57956311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322" y="938800"/>
            <a:ext cx="4621066" cy="27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83E2A6E1-0A4D-FAB4-4088-B5AB52F09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05" y="3914486"/>
            <a:ext cx="4621066" cy="27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C365BE87-1C37-F0A0-335C-EF0D46D7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323" y="3914488"/>
            <a:ext cx="4621062" cy="274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771B01-1590-B12C-51B0-08AFC4245F67}"/>
              </a:ext>
            </a:extLst>
          </p:cNvPr>
          <p:cNvSpPr txBox="1"/>
          <p:nvPr/>
        </p:nvSpPr>
        <p:spPr>
          <a:xfrm>
            <a:off x="11104702" y="288916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VII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9E23AE6-4768-C0D5-4ECA-001BCDBD92A1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0513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40" y="104099"/>
            <a:ext cx="838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Устойчивость </a:t>
            </a:r>
            <a:r>
              <a:rPr lang="en-US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LogReg </a:t>
            </a:r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в динамике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B26CCDB-B28D-2A53-1656-D9C2245E9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4807" y="938799"/>
            <a:ext cx="4621064" cy="27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7D2482E-A797-ACB5-1CBD-57956311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1323" y="938800"/>
            <a:ext cx="4621064" cy="27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83E2A6E1-0A4D-FAB4-4088-B5AB52F09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4806" y="3914486"/>
            <a:ext cx="4621064" cy="274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C365BE87-1C37-F0A0-335C-EF0D46D7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1323" y="3914488"/>
            <a:ext cx="4621061" cy="274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892A8-517C-0C5D-AF22-B1E9AD81B556}"/>
              </a:ext>
            </a:extLst>
          </p:cNvPr>
          <p:cNvSpPr txBox="1"/>
          <p:nvPr/>
        </p:nvSpPr>
        <p:spPr>
          <a:xfrm>
            <a:off x="11104702" y="288916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VIII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E2AB18-517C-9D4A-3A13-9CD3792282C2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41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40" y="104099"/>
            <a:ext cx="838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Дискретизация Переменных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02FEDA2-0B76-A1BD-E677-BBA76EAA0EAF}"/>
              </a:ext>
            </a:extLst>
          </p:cNvPr>
          <p:cNvGrpSpPr/>
          <p:nvPr/>
        </p:nvGrpSpPr>
        <p:grpSpPr>
          <a:xfrm rot="18595887">
            <a:off x="477539" y="4029188"/>
            <a:ext cx="2220024" cy="2007626"/>
            <a:chOff x="5536047" y="2966361"/>
            <a:chExt cx="1017154" cy="919839"/>
          </a:xfrm>
          <a:solidFill>
            <a:srgbClr val="FED355"/>
          </a:solidFill>
        </p:grpSpPr>
        <p:pic>
          <p:nvPicPr>
            <p:cNvPr id="7" name="Рисунок 6" descr="Коралл со сплошной заливкой">
              <a:extLst>
                <a:ext uri="{FF2B5EF4-FFF2-40B4-BE49-F238E27FC236}">
                  <a16:creationId xmlns:a16="http://schemas.microsoft.com/office/drawing/2014/main" id="{5EC135B8-5F4B-9600-C33D-ABD03A1E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8" name="Рисунок 7" descr="Коралл со сплошной заливкой">
              <a:extLst>
                <a:ext uri="{FF2B5EF4-FFF2-40B4-BE49-F238E27FC236}">
                  <a16:creationId xmlns:a16="http://schemas.microsoft.com/office/drawing/2014/main" id="{8D3DCAE0-84D9-B74A-89BA-7762DC68A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042975">
              <a:off x="5638801" y="2971800"/>
              <a:ext cx="914400" cy="914400"/>
            </a:xfrm>
            <a:prstGeom prst="rect">
              <a:avLst/>
            </a:prstGeom>
          </p:spPr>
        </p:pic>
        <p:pic>
          <p:nvPicPr>
            <p:cNvPr id="9" name="Рисунок 8" descr="Коралл со сплошной заливкой">
              <a:extLst>
                <a:ext uri="{FF2B5EF4-FFF2-40B4-BE49-F238E27FC236}">
                  <a16:creationId xmlns:a16="http://schemas.microsoft.com/office/drawing/2014/main" id="{B7920F82-7D4B-74BE-8F74-E57BBDEF3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500000">
              <a:off x="5536047" y="2966361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6DDF73-B12E-C040-57E3-7DAE53A06CF1}"/>
              </a:ext>
            </a:extLst>
          </p:cNvPr>
          <p:cNvSpPr txBox="1"/>
          <p:nvPr/>
        </p:nvSpPr>
        <p:spPr>
          <a:xfrm>
            <a:off x="11104702" y="288916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IX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49606B-75B1-387E-6022-12743305108F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42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xit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4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40" y="104099"/>
            <a:ext cx="838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Корректность Оценки </a:t>
            </a:r>
            <a:r>
              <a:rPr lang="en-US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PD</a:t>
            </a:r>
            <a:endParaRPr lang="ru-RU" sz="36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0D26F60-234D-F984-E2E9-B8B50109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5" y="1682631"/>
            <a:ext cx="5495925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extLst>
              <a:ext uri="{FF2B5EF4-FFF2-40B4-BE49-F238E27FC236}">
                <a16:creationId xmlns:a16="http://schemas.microsoft.com/office/drawing/2014/main" id="{5E163380-97D6-6949-33A1-48DA17968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360" y="1682631"/>
            <a:ext cx="5495925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CB43C-98DC-B3A0-AAEC-35F93C1D4F6D}"/>
              </a:ext>
            </a:extLst>
          </p:cNvPr>
          <p:cNvSpPr txBox="1"/>
          <p:nvPr/>
        </p:nvSpPr>
        <p:spPr>
          <a:xfrm>
            <a:off x="11104702" y="288916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X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FADDF7-8DAF-2607-018E-DDD5C27C3E1D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245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39" y="104099"/>
            <a:ext cx="1157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Расчёт необходимого капитала и потерь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D9092F1-0E9B-05B2-AAD2-221DD460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3" y="3429000"/>
            <a:ext cx="5669480" cy="31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>
            <a:extLst>
              <a:ext uri="{FF2B5EF4-FFF2-40B4-BE49-F238E27FC236}">
                <a16:creationId xmlns:a16="http://schemas.microsoft.com/office/drawing/2014/main" id="{EB0C9B81-0995-C659-D5E8-3732959B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49" y="3429000"/>
            <a:ext cx="5714675" cy="31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53560A80-1209-B151-E1CA-67623C4FF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287" y="1243909"/>
            <a:ext cx="1772150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C1759FAC-4787-60DC-5234-DFDA250B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3" y="3418490"/>
            <a:ext cx="5669481" cy="31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3092786E-2201-4A7D-7EB8-62F5BE3B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48" y="3429000"/>
            <a:ext cx="5714676" cy="31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A35B010-6BEB-7D8B-F93A-163B68DFD5DB}"/>
              </a:ext>
            </a:extLst>
          </p:cNvPr>
          <p:cNvSpPr/>
          <p:nvPr/>
        </p:nvSpPr>
        <p:spPr>
          <a:xfrm>
            <a:off x="1992086" y="1003521"/>
            <a:ext cx="8371114" cy="2172385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06FE9FC4-A496-C9E3-8E00-513DADB36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73086"/>
              </p:ext>
            </p:extLst>
          </p:nvPr>
        </p:nvGraphicFramePr>
        <p:xfrm>
          <a:off x="2558184" y="1497901"/>
          <a:ext cx="7238919" cy="1393374"/>
        </p:xfrm>
        <a:graphic>
          <a:graphicData uri="http://schemas.openxmlformats.org/drawingml/2006/table">
            <a:tbl>
              <a:tblPr/>
              <a:tblGrid>
                <a:gridCol w="2412973">
                  <a:extLst>
                    <a:ext uri="{9D8B030D-6E8A-4147-A177-3AD203B41FA5}">
                      <a16:colId xmlns:a16="http://schemas.microsoft.com/office/drawing/2014/main" val="1314681868"/>
                    </a:ext>
                  </a:extLst>
                </a:gridCol>
                <a:gridCol w="2412973">
                  <a:extLst>
                    <a:ext uri="{9D8B030D-6E8A-4147-A177-3AD203B41FA5}">
                      <a16:colId xmlns:a16="http://schemas.microsoft.com/office/drawing/2014/main" val="747264865"/>
                    </a:ext>
                  </a:extLst>
                </a:gridCol>
                <a:gridCol w="2412973">
                  <a:extLst>
                    <a:ext uri="{9D8B030D-6E8A-4147-A177-3AD203B41FA5}">
                      <a16:colId xmlns:a16="http://schemas.microsoft.com/office/drawing/2014/main" val="3608805156"/>
                    </a:ext>
                  </a:extLst>
                </a:gridCol>
              </a:tblGrid>
              <a:tr h="217714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 </a:t>
                      </a: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Некоррелированные дефолты</a:t>
                      </a:r>
                      <a:endParaRPr lang="ru-RU" dirty="0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Корреляция дефолтов 6%</a:t>
                      </a:r>
                      <a:endParaRPr lang="ru-RU" dirty="0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909473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Точечная оценка</a:t>
                      </a:r>
                      <a:endParaRPr lang="ru-RU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6669251.62583071</a:t>
                      </a:r>
                      <a:endParaRPr lang="ru-RU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349767898.6258409</a:t>
                      </a:r>
                      <a:endParaRPr lang="ru-RU" dirty="0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985116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99.5% доверительный интервал</a:t>
                      </a:r>
                      <a:endParaRPr lang="ru-RU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[5895660.180955708; 7158587.612080693]</a:t>
                      </a:r>
                      <a:endParaRPr lang="ru-RU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[291139679.01208234; 409846909.6930828]</a:t>
                      </a:r>
                      <a:endParaRPr lang="ru-RU" dirty="0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5493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3AAE9ED-B7C4-E068-A754-FF0CC30FBF54}"/>
              </a:ext>
            </a:extLst>
          </p:cNvPr>
          <p:cNvSpPr txBox="1"/>
          <p:nvPr/>
        </p:nvSpPr>
        <p:spPr>
          <a:xfrm>
            <a:off x="4825093" y="998267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LogReg</a:t>
            </a:r>
            <a:endParaRPr lang="ru-RU" sz="28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075E122-7F88-D4FA-B367-C7CEDD84A8B8}"/>
              </a:ext>
            </a:extLst>
          </p:cNvPr>
          <p:cNvSpPr/>
          <p:nvPr/>
        </p:nvSpPr>
        <p:spPr>
          <a:xfrm>
            <a:off x="1992086" y="1008199"/>
            <a:ext cx="8371114" cy="2172385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23DB2DD3-FA38-46B8-4C25-70941BFC4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73168"/>
              </p:ext>
            </p:extLst>
          </p:nvPr>
        </p:nvGraphicFramePr>
        <p:xfrm>
          <a:off x="2558184" y="1502579"/>
          <a:ext cx="7238919" cy="1393374"/>
        </p:xfrm>
        <a:graphic>
          <a:graphicData uri="http://schemas.openxmlformats.org/drawingml/2006/table">
            <a:tbl>
              <a:tblPr/>
              <a:tblGrid>
                <a:gridCol w="2412973">
                  <a:extLst>
                    <a:ext uri="{9D8B030D-6E8A-4147-A177-3AD203B41FA5}">
                      <a16:colId xmlns:a16="http://schemas.microsoft.com/office/drawing/2014/main" val="1314681868"/>
                    </a:ext>
                  </a:extLst>
                </a:gridCol>
                <a:gridCol w="2412973">
                  <a:extLst>
                    <a:ext uri="{9D8B030D-6E8A-4147-A177-3AD203B41FA5}">
                      <a16:colId xmlns:a16="http://schemas.microsoft.com/office/drawing/2014/main" val="747264865"/>
                    </a:ext>
                  </a:extLst>
                </a:gridCol>
                <a:gridCol w="2412973">
                  <a:extLst>
                    <a:ext uri="{9D8B030D-6E8A-4147-A177-3AD203B41FA5}">
                      <a16:colId xmlns:a16="http://schemas.microsoft.com/office/drawing/2014/main" val="3608805156"/>
                    </a:ext>
                  </a:extLst>
                </a:gridCol>
              </a:tblGrid>
              <a:tr h="217714"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 </a:t>
                      </a: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Некоррелированные дефолты</a:t>
                      </a:r>
                      <a:endParaRPr lang="ru-RU" dirty="0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Корреляция дефолтов 6%</a:t>
                      </a:r>
                      <a:endParaRPr lang="ru-RU" dirty="0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909473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Точечная оценка</a:t>
                      </a:r>
                      <a:endParaRPr lang="ru-RU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6433424.441102743</a:t>
                      </a:r>
                      <a:endParaRPr lang="ru-RU" dirty="0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346287867.74111193</a:t>
                      </a:r>
                      <a:endParaRPr lang="ru-RU" dirty="0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985116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99.5% доверительный интервал</a:t>
                      </a:r>
                      <a:endParaRPr lang="ru-RU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[5595085.406852424; 7079210.091727436]</a:t>
                      </a:r>
                      <a:endParaRPr lang="ru-RU" dirty="0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[286688356.1382318; 384832171.2303534]</a:t>
                      </a:r>
                      <a:endParaRPr lang="ru-RU" dirty="0">
                        <a:effectLst/>
                      </a:endParaRPr>
                    </a:p>
                  </a:txBody>
                  <a:tcPr marL="54429" marR="54429" marT="54429" marB="54429">
                    <a:lnL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5493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371636C-550F-41D7-0415-3A91BF4171BC}"/>
              </a:ext>
            </a:extLst>
          </p:cNvPr>
          <p:cNvSpPr txBox="1"/>
          <p:nvPr/>
        </p:nvSpPr>
        <p:spPr>
          <a:xfrm>
            <a:off x="4825093" y="1002945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endParaRPr lang="ru-RU" sz="28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C8F0A-7644-9CCF-BFD4-CFB6A64C624C}"/>
              </a:ext>
            </a:extLst>
          </p:cNvPr>
          <p:cNvSpPr txBox="1"/>
          <p:nvPr/>
        </p:nvSpPr>
        <p:spPr>
          <a:xfrm>
            <a:off x="11104702" y="288916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XI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5439A9B-33EB-D8D0-4E8B-046C134D5635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78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40" y="104099"/>
            <a:ext cx="1011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Расчёт Ожидаемой прибыли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AD33467-3EC4-99B3-1BCF-D59DB965B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705101"/>
              </p:ext>
            </p:extLst>
          </p:nvPr>
        </p:nvGraphicFramePr>
        <p:xfrm>
          <a:off x="2288721" y="1003522"/>
          <a:ext cx="7614558" cy="5360661"/>
        </p:xfrm>
        <a:graphic>
          <a:graphicData uri="http://schemas.openxmlformats.org/drawingml/2006/table">
            <a:tbl>
              <a:tblPr/>
              <a:tblGrid>
                <a:gridCol w="2538186">
                  <a:extLst>
                    <a:ext uri="{9D8B030D-6E8A-4147-A177-3AD203B41FA5}">
                      <a16:colId xmlns:a16="http://schemas.microsoft.com/office/drawing/2014/main" val="2700743378"/>
                    </a:ext>
                  </a:extLst>
                </a:gridCol>
                <a:gridCol w="2538186">
                  <a:extLst>
                    <a:ext uri="{9D8B030D-6E8A-4147-A177-3AD203B41FA5}">
                      <a16:colId xmlns:a16="http://schemas.microsoft.com/office/drawing/2014/main" val="3950849690"/>
                    </a:ext>
                  </a:extLst>
                </a:gridCol>
                <a:gridCol w="2538186">
                  <a:extLst>
                    <a:ext uri="{9D8B030D-6E8A-4147-A177-3AD203B41FA5}">
                      <a16:colId xmlns:a16="http://schemas.microsoft.com/office/drawing/2014/main" val="379114879"/>
                    </a:ext>
                  </a:extLst>
                </a:gridCol>
              </a:tblGrid>
              <a:tr h="506881"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b="1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LGD = 100%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LGD = 80%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46906"/>
                  </a:ext>
                </a:extLst>
              </a:tr>
              <a:tr h="3456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1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Базовая Модель 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62227"/>
                  </a:ext>
                </a:extLst>
              </a:tr>
              <a:tr h="3052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GINI </a:t>
                      </a: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Коэффициент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0.41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519216"/>
                  </a:ext>
                </a:extLst>
              </a:tr>
              <a:tr h="3052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Максимальная прибыль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649200582.13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694757341.43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805191"/>
                  </a:ext>
                </a:extLst>
              </a:tr>
              <a:tr h="3052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Оптимальный порог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0.60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193256"/>
                  </a:ext>
                </a:extLst>
              </a:tr>
              <a:tr h="4032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99% Доверительный интервал для максимальной прибыли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[646112409.28, 651792281.59]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[691452533.99, 697198543.35]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58872"/>
                  </a:ext>
                </a:extLst>
              </a:tr>
              <a:tr h="3052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1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Продвинутая Модель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  <a:endParaRPr lang="en-US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991114"/>
                  </a:ext>
                </a:extLst>
              </a:tr>
              <a:tr h="3052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GINI </a:t>
                      </a: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Коэффициент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0.35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455890"/>
                  </a:ext>
                </a:extLst>
              </a:tr>
              <a:tr h="3052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Максимальная прибыль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590752178.90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642541485.56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54608"/>
                  </a:ext>
                </a:extLst>
              </a:tr>
              <a:tr h="3052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Оптимальный порог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454762"/>
                  </a:ext>
                </a:extLst>
              </a:tr>
              <a:tr h="6278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99% Доверительный интервал для максимальной прибыли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[587477013.08, 592913307.32]</a:t>
                      </a:r>
                      <a:endParaRPr lang="ru-R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ru-RU" sz="1600" b="0" i="0" u="none" strike="noStrike" dirty="0">
                          <a:solidFill>
                            <a:srgbClr val="ADADAD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[638972970.97, 644807610.55]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1" marR="72001" marT="72001" marB="720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53577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DCBC473B-DD6A-BD9C-E170-1320F3FC8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496" y="24057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B9144239-EA5C-88B1-4268-B1018AFC3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8849"/>
            <a:ext cx="12192000" cy="19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B5D161-90D2-1A03-D0F1-C5540FCFD1A7}"/>
              </a:ext>
            </a:extLst>
          </p:cNvPr>
          <p:cNvSpPr txBox="1"/>
          <p:nvPr/>
        </p:nvSpPr>
        <p:spPr>
          <a:xfrm>
            <a:off x="11104702" y="288916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XII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59429F9-4234-4205-5999-2547B16F3262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07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ебоскреб, Крупный город с пригородами, мегаполис, городской пейзаж&#10;&#10;Автоматически созданное описание">
            <a:extLst>
              <a:ext uri="{FF2B5EF4-FFF2-40B4-BE49-F238E27FC236}">
                <a16:creationId xmlns:a16="http://schemas.microsoft.com/office/drawing/2014/main" id="{8788E67F-A3CF-9C93-565B-A29A95A93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69109"/>
            <a:ext cx="6858000" cy="6996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2985FC-A500-5383-9183-83F9C3E4A06E}"/>
              </a:ext>
            </a:extLst>
          </p:cNvPr>
          <p:cNvSpPr txBox="1"/>
          <p:nvPr/>
        </p:nvSpPr>
        <p:spPr>
          <a:xfrm>
            <a:off x="70982" y="3078070"/>
            <a:ext cx="5307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Спасибо за </a:t>
            </a:r>
            <a:r>
              <a:rPr lang="ru-RU" sz="3600" strike="sngStrike" dirty="0">
                <a:solidFill>
                  <a:schemeClr val="bg1"/>
                </a:solidFill>
                <a:latin typeface="Palatino Linotype" panose="02040502050505030304" pitchFamily="18" charset="0"/>
              </a:rPr>
              <a:t>понимание</a:t>
            </a:r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7ABF00-30BC-E87B-B487-3C2EBC51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0" y="2614837"/>
            <a:ext cx="4884390" cy="463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7AAA5-B30A-B93B-4A0D-176DB1868473}"/>
              </a:ext>
            </a:extLst>
          </p:cNvPr>
          <p:cNvSpPr txBox="1"/>
          <p:nvPr/>
        </p:nvSpPr>
        <p:spPr>
          <a:xfrm>
            <a:off x="2724913" y="3499757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7410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BC2FA52-5E70-59DC-27B0-880C3F57AE1D}"/>
              </a:ext>
            </a:extLst>
          </p:cNvPr>
          <p:cNvSpPr/>
          <p:nvPr/>
        </p:nvSpPr>
        <p:spPr>
          <a:xfrm>
            <a:off x="946266" y="251691"/>
            <a:ext cx="10299469" cy="6354618"/>
          </a:xfrm>
          <a:prstGeom prst="roundRect">
            <a:avLst>
              <a:gd name="adj" fmla="val 10257"/>
            </a:avLst>
          </a:prstGeom>
          <a:solidFill>
            <a:srgbClr val="FFF1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968F741-A742-759F-D3D9-14C909A2B807}"/>
              </a:ext>
            </a:extLst>
          </p:cNvPr>
          <p:cNvSpPr/>
          <p:nvPr/>
        </p:nvSpPr>
        <p:spPr>
          <a:xfrm>
            <a:off x="-683016" y="1055876"/>
            <a:ext cx="23220642" cy="4671752"/>
          </a:xfrm>
          <a:prstGeom prst="rect">
            <a:avLst/>
          </a:prstGeom>
          <a:solidFill>
            <a:srgbClr val="0100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F0492E-3032-480B-45BD-CFB7963F4CE2}"/>
              </a:ext>
            </a:extLst>
          </p:cNvPr>
          <p:cNvSpPr txBox="1"/>
          <p:nvPr/>
        </p:nvSpPr>
        <p:spPr>
          <a:xfrm>
            <a:off x="4062729" y="7701657"/>
            <a:ext cx="4066543" cy="399503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300249"/>
              </a:avLst>
            </a:prstTxWarp>
            <a:spAutoFit/>
          </a:bodyPr>
          <a:lstStyle/>
          <a:p>
            <a:r>
              <a:rPr lang="en-US" sz="4400" b="1" i="0" dirty="0">
                <a:solidFill>
                  <a:schemeClr val="bg1"/>
                </a:solidFill>
                <a:effectLst/>
                <a:latin typeface="Castellar" panose="020A0402060406010301" pitchFamily="18" charset="0"/>
              </a:rPr>
              <a:t>Get Us Out of Debt So We Can Buy a Home!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2540B382-47B9-BF13-411F-9F151CB579A2}"/>
              </a:ext>
            </a:extLst>
          </p:cNvPr>
          <p:cNvSpPr/>
          <p:nvPr/>
        </p:nvSpPr>
        <p:spPr>
          <a:xfrm>
            <a:off x="3915619" y="7518791"/>
            <a:ext cx="4360762" cy="43607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5" name="Полилиния: фигура 254">
            <a:extLst>
              <a:ext uri="{FF2B5EF4-FFF2-40B4-BE49-F238E27FC236}">
                <a16:creationId xmlns:a16="http://schemas.microsoft.com/office/drawing/2014/main" id="{F4D29262-F9C4-346A-1E3F-803FF7FBFE69}"/>
              </a:ext>
            </a:extLst>
          </p:cNvPr>
          <p:cNvSpPr/>
          <p:nvPr/>
        </p:nvSpPr>
        <p:spPr>
          <a:xfrm flipH="1">
            <a:off x="2484152" y="1540996"/>
            <a:ext cx="680556" cy="796496"/>
          </a:xfrm>
          <a:custGeom>
            <a:avLst/>
            <a:gdLst>
              <a:gd name="connsiteX0" fmla="*/ 459494 w 680556"/>
              <a:gd name="connsiteY0" fmla="*/ 37841 h 796496"/>
              <a:gd name="connsiteX1" fmla="*/ 337323 w 680556"/>
              <a:gd name="connsiteY1" fmla="*/ 0 h 796496"/>
              <a:gd name="connsiteX2" fmla="*/ 413004 w 680556"/>
              <a:gd name="connsiteY2" fmla="*/ 461656 h 796496"/>
              <a:gd name="connsiteX3" fmla="*/ 0 w 680556"/>
              <a:gd name="connsiteY3" fmla="*/ 680051 h 796496"/>
              <a:gd name="connsiteX4" fmla="*/ 103792 w 680556"/>
              <a:gd name="connsiteY4" fmla="*/ 754651 h 796496"/>
              <a:gd name="connsiteX5" fmla="*/ 638967 w 680556"/>
              <a:gd name="connsiteY5" fmla="*/ 574097 h 796496"/>
              <a:gd name="connsiteX6" fmla="*/ 459494 w 680556"/>
              <a:gd name="connsiteY6" fmla="*/ 37841 h 79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556" h="796496">
                <a:moveTo>
                  <a:pt x="459494" y="37841"/>
                </a:moveTo>
                <a:cubicBezTo>
                  <a:pt x="419491" y="18380"/>
                  <a:pt x="378407" y="5406"/>
                  <a:pt x="337323" y="0"/>
                </a:cubicBezTo>
                <a:cubicBezTo>
                  <a:pt x="456251" y="117847"/>
                  <a:pt x="491929" y="302726"/>
                  <a:pt x="413004" y="461656"/>
                </a:cubicBezTo>
                <a:cubicBezTo>
                  <a:pt x="335160" y="620587"/>
                  <a:pt x="164337" y="702756"/>
                  <a:pt x="0" y="680051"/>
                </a:cubicBezTo>
                <a:cubicBezTo>
                  <a:pt x="29191" y="709243"/>
                  <a:pt x="64870" y="735191"/>
                  <a:pt x="103792" y="754651"/>
                </a:cubicBezTo>
                <a:cubicBezTo>
                  <a:pt x="301644" y="853037"/>
                  <a:pt x="541662" y="771950"/>
                  <a:pt x="638967" y="574097"/>
                </a:cubicBezTo>
                <a:cubicBezTo>
                  <a:pt x="736272" y="376245"/>
                  <a:pt x="657347" y="137308"/>
                  <a:pt x="459494" y="37841"/>
                </a:cubicBezTo>
                <a:close/>
              </a:path>
            </a:pathLst>
          </a:custGeom>
          <a:solidFill>
            <a:srgbClr val="FED355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id="{59DA5DFC-A1E7-D822-7B20-239CE4E778E6}"/>
              </a:ext>
            </a:extLst>
          </p:cNvPr>
          <p:cNvSpPr/>
          <p:nvPr/>
        </p:nvSpPr>
        <p:spPr>
          <a:xfrm flipH="1">
            <a:off x="1966381" y="1992288"/>
            <a:ext cx="148545" cy="157563"/>
          </a:xfrm>
          <a:custGeom>
            <a:avLst/>
            <a:gdLst>
              <a:gd name="connsiteX0" fmla="*/ 125415 w 148545"/>
              <a:gd name="connsiteY0" fmla="*/ 87964 h 157563"/>
              <a:gd name="connsiteX1" fmla="*/ 125415 w 148545"/>
              <a:gd name="connsiteY1" fmla="*/ 77152 h 157563"/>
              <a:gd name="connsiteX2" fmla="*/ 145957 w 148545"/>
              <a:gd name="connsiteY2" fmla="*/ 46880 h 157563"/>
              <a:gd name="connsiteX3" fmla="*/ 145957 w 148545"/>
              <a:gd name="connsiteY3" fmla="*/ 34987 h 157563"/>
              <a:gd name="connsiteX4" fmla="*/ 135145 w 148545"/>
              <a:gd name="connsiteY4" fmla="*/ 30663 h 157563"/>
              <a:gd name="connsiteX5" fmla="*/ 101629 w 148545"/>
              <a:gd name="connsiteY5" fmla="*/ 39312 h 157563"/>
              <a:gd name="connsiteX6" fmla="*/ 90818 w 148545"/>
              <a:gd name="connsiteY6" fmla="*/ 34987 h 157563"/>
              <a:gd name="connsiteX7" fmla="*/ 70276 w 148545"/>
              <a:gd name="connsiteY7" fmla="*/ 4715 h 157563"/>
              <a:gd name="connsiteX8" fmla="*/ 58383 w 148545"/>
              <a:gd name="connsiteY8" fmla="*/ 390 h 157563"/>
              <a:gd name="connsiteX9" fmla="*/ 50815 w 148545"/>
              <a:gd name="connsiteY9" fmla="*/ 10120 h 157563"/>
              <a:gd name="connsiteX10" fmla="*/ 48652 w 148545"/>
              <a:gd name="connsiteY10" fmla="*/ 46880 h 157563"/>
              <a:gd name="connsiteX11" fmla="*/ 41084 w 148545"/>
              <a:gd name="connsiteY11" fmla="*/ 56610 h 157563"/>
              <a:gd name="connsiteX12" fmla="*/ 7568 w 148545"/>
              <a:gd name="connsiteY12" fmla="*/ 64179 h 157563"/>
              <a:gd name="connsiteX13" fmla="*/ 0 w 148545"/>
              <a:gd name="connsiteY13" fmla="*/ 73909 h 157563"/>
              <a:gd name="connsiteX14" fmla="*/ 6487 w 148545"/>
              <a:gd name="connsiteY14" fmla="*/ 83639 h 157563"/>
              <a:gd name="connsiteX15" fmla="*/ 20542 w 148545"/>
              <a:gd name="connsiteY15" fmla="*/ 91208 h 157563"/>
              <a:gd name="connsiteX16" fmla="*/ 38922 w 148545"/>
              <a:gd name="connsiteY16" fmla="*/ 100938 h 157563"/>
              <a:gd name="connsiteX17" fmla="*/ 43247 w 148545"/>
              <a:gd name="connsiteY17" fmla="*/ 105263 h 157563"/>
              <a:gd name="connsiteX18" fmla="*/ 44328 w 148545"/>
              <a:gd name="connsiteY18" fmla="*/ 110669 h 157563"/>
              <a:gd name="connsiteX19" fmla="*/ 44328 w 148545"/>
              <a:gd name="connsiteY19" fmla="*/ 147428 h 157563"/>
              <a:gd name="connsiteX20" fmla="*/ 50815 w 148545"/>
              <a:gd name="connsiteY20" fmla="*/ 157159 h 157563"/>
              <a:gd name="connsiteX21" fmla="*/ 62707 w 148545"/>
              <a:gd name="connsiteY21" fmla="*/ 153915 h 157563"/>
              <a:gd name="connsiteX22" fmla="*/ 86493 w 148545"/>
              <a:gd name="connsiteY22" fmla="*/ 124724 h 157563"/>
              <a:gd name="connsiteX23" fmla="*/ 98386 w 148545"/>
              <a:gd name="connsiteY23" fmla="*/ 121480 h 157563"/>
              <a:gd name="connsiteX24" fmla="*/ 134064 w 148545"/>
              <a:gd name="connsiteY24" fmla="*/ 134454 h 157563"/>
              <a:gd name="connsiteX25" fmla="*/ 145957 w 148545"/>
              <a:gd name="connsiteY25" fmla="*/ 131211 h 157563"/>
              <a:gd name="connsiteX26" fmla="*/ 147038 w 148545"/>
              <a:gd name="connsiteY26" fmla="*/ 119318 h 157563"/>
              <a:gd name="connsiteX27" fmla="*/ 125415 w 148545"/>
              <a:gd name="connsiteY27" fmla="*/ 87964 h 15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8545" h="157563">
                <a:moveTo>
                  <a:pt x="125415" y="87964"/>
                </a:moveTo>
                <a:cubicBezTo>
                  <a:pt x="123252" y="84721"/>
                  <a:pt x="123252" y="80396"/>
                  <a:pt x="125415" y="77152"/>
                </a:cubicBezTo>
                <a:lnTo>
                  <a:pt x="145957" y="46880"/>
                </a:lnTo>
                <a:cubicBezTo>
                  <a:pt x="148119" y="42555"/>
                  <a:pt x="148119" y="38231"/>
                  <a:pt x="145957" y="34987"/>
                </a:cubicBezTo>
                <a:cubicBezTo>
                  <a:pt x="143795" y="31744"/>
                  <a:pt x="138389" y="29581"/>
                  <a:pt x="135145" y="30663"/>
                </a:cubicBezTo>
                <a:lnTo>
                  <a:pt x="101629" y="39312"/>
                </a:lnTo>
                <a:cubicBezTo>
                  <a:pt x="97305" y="40393"/>
                  <a:pt x="92980" y="38231"/>
                  <a:pt x="90818" y="34987"/>
                </a:cubicBezTo>
                <a:lnTo>
                  <a:pt x="70276" y="4715"/>
                </a:lnTo>
                <a:cubicBezTo>
                  <a:pt x="67032" y="390"/>
                  <a:pt x="62707" y="-691"/>
                  <a:pt x="58383" y="390"/>
                </a:cubicBezTo>
                <a:cubicBezTo>
                  <a:pt x="54058" y="1471"/>
                  <a:pt x="50815" y="5796"/>
                  <a:pt x="50815" y="10120"/>
                </a:cubicBezTo>
                <a:lnTo>
                  <a:pt x="48652" y="46880"/>
                </a:lnTo>
                <a:cubicBezTo>
                  <a:pt x="48652" y="51205"/>
                  <a:pt x="45409" y="54448"/>
                  <a:pt x="41084" y="56610"/>
                </a:cubicBezTo>
                <a:lnTo>
                  <a:pt x="7568" y="64179"/>
                </a:lnTo>
                <a:cubicBezTo>
                  <a:pt x="3243" y="65260"/>
                  <a:pt x="0" y="68503"/>
                  <a:pt x="0" y="73909"/>
                </a:cubicBezTo>
                <a:cubicBezTo>
                  <a:pt x="0" y="78234"/>
                  <a:pt x="2162" y="82558"/>
                  <a:pt x="6487" y="83639"/>
                </a:cubicBezTo>
                <a:lnTo>
                  <a:pt x="20542" y="91208"/>
                </a:lnTo>
                <a:lnTo>
                  <a:pt x="38922" y="100938"/>
                </a:lnTo>
                <a:cubicBezTo>
                  <a:pt x="40003" y="102019"/>
                  <a:pt x="42165" y="103100"/>
                  <a:pt x="43247" y="105263"/>
                </a:cubicBezTo>
                <a:cubicBezTo>
                  <a:pt x="44328" y="107425"/>
                  <a:pt x="44328" y="108506"/>
                  <a:pt x="44328" y="110669"/>
                </a:cubicBezTo>
                <a:lnTo>
                  <a:pt x="44328" y="147428"/>
                </a:lnTo>
                <a:cubicBezTo>
                  <a:pt x="44328" y="151753"/>
                  <a:pt x="46490" y="156077"/>
                  <a:pt x="50815" y="157159"/>
                </a:cubicBezTo>
                <a:cubicBezTo>
                  <a:pt x="55139" y="158240"/>
                  <a:pt x="59464" y="157159"/>
                  <a:pt x="62707" y="153915"/>
                </a:cubicBezTo>
                <a:lnTo>
                  <a:pt x="86493" y="124724"/>
                </a:lnTo>
                <a:cubicBezTo>
                  <a:pt x="89736" y="121480"/>
                  <a:pt x="94061" y="120399"/>
                  <a:pt x="98386" y="121480"/>
                </a:cubicBezTo>
                <a:lnTo>
                  <a:pt x="134064" y="134454"/>
                </a:lnTo>
                <a:cubicBezTo>
                  <a:pt x="138389" y="135535"/>
                  <a:pt x="142713" y="134454"/>
                  <a:pt x="145957" y="131211"/>
                </a:cubicBezTo>
                <a:cubicBezTo>
                  <a:pt x="149200" y="127967"/>
                  <a:pt x="149200" y="122561"/>
                  <a:pt x="147038" y="119318"/>
                </a:cubicBezTo>
                <a:lnTo>
                  <a:pt x="125415" y="87964"/>
                </a:ln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id="{FCCAD7CF-16BD-F907-33FD-706A8DC0434E}"/>
              </a:ext>
            </a:extLst>
          </p:cNvPr>
          <p:cNvSpPr/>
          <p:nvPr/>
        </p:nvSpPr>
        <p:spPr>
          <a:xfrm flipH="1">
            <a:off x="3652205" y="1580083"/>
            <a:ext cx="248595" cy="254201"/>
          </a:xfrm>
          <a:custGeom>
            <a:avLst/>
            <a:gdLst>
              <a:gd name="connsiteX0" fmla="*/ 123457 w 248595"/>
              <a:gd name="connsiteY0" fmla="*/ 244306 h 254201"/>
              <a:gd name="connsiteX1" fmla="*/ 152649 w 248595"/>
              <a:gd name="connsiteY1" fmla="*/ 191329 h 254201"/>
              <a:gd name="connsiteX2" fmla="*/ 169947 w 248595"/>
              <a:gd name="connsiteY2" fmla="*/ 182679 h 254201"/>
              <a:gd name="connsiteX3" fmla="*/ 229411 w 248595"/>
              <a:gd name="connsiteY3" fmla="*/ 192410 h 254201"/>
              <a:gd name="connsiteX4" fmla="*/ 246710 w 248595"/>
              <a:gd name="connsiteY4" fmla="*/ 183761 h 254201"/>
              <a:gd name="connsiteX5" fmla="*/ 244548 w 248595"/>
              <a:gd name="connsiteY5" fmla="*/ 164300 h 254201"/>
              <a:gd name="connsiteX6" fmla="*/ 203463 w 248595"/>
              <a:gd name="connsiteY6" fmla="*/ 119972 h 254201"/>
              <a:gd name="connsiteX7" fmla="*/ 200220 w 248595"/>
              <a:gd name="connsiteY7" fmla="*/ 101592 h 254201"/>
              <a:gd name="connsiteX8" fmla="*/ 222924 w 248595"/>
              <a:gd name="connsiteY8" fmla="*/ 46453 h 254201"/>
              <a:gd name="connsiteX9" fmla="*/ 219681 w 248595"/>
              <a:gd name="connsiteY9" fmla="*/ 28073 h 254201"/>
              <a:gd name="connsiteX10" fmla="*/ 201301 w 248595"/>
              <a:gd name="connsiteY10" fmla="*/ 24830 h 254201"/>
              <a:gd name="connsiteX11" fmla="*/ 150486 w 248595"/>
              <a:gd name="connsiteY11" fmla="*/ 49696 h 254201"/>
              <a:gd name="connsiteX12" fmla="*/ 132107 w 248595"/>
              <a:gd name="connsiteY12" fmla="*/ 46453 h 254201"/>
              <a:gd name="connsiteX13" fmla="*/ 91023 w 248595"/>
              <a:gd name="connsiteY13" fmla="*/ 5369 h 254201"/>
              <a:gd name="connsiteX14" fmla="*/ 70480 w 248595"/>
              <a:gd name="connsiteY14" fmla="*/ 1044 h 254201"/>
              <a:gd name="connsiteX15" fmla="*/ 60750 w 248595"/>
              <a:gd name="connsiteY15" fmla="*/ 18343 h 254201"/>
              <a:gd name="connsiteX16" fmla="*/ 68318 w 248595"/>
              <a:gd name="connsiteY16" fmla="*/ 75644 h 254201"/>
              <a:gd name="connsiteX17" fmla="*/ 59669 w 248595"/>
              <a:gd name="connsiteY17" fmla="*/ 92943 h 254201"/>
              <a:gd name="connsiteX18" fmla="*/ 8854 w 248595"/>
              <a:gd name="connsiteY18" fmla="*/ 117810 h 254201"/>
              <a:gd name="connsiteX19" fmla="*/ 205 w 248595"/>
              <a:gd name="connsiteY19" fmla="*/ 135108 h 254201"/>
              <a:gd name="connsiteX20" fmla="*/ 13179 w 248595"/>
              <a:gd name="connsiteY20" fmla="*/ 149163 h 254201"/>
              <a:gd name="connsiteX21" fmla="*/ 38046 w 248595"/>
              <a:gd name="connsiteY21" fmla="*/ 156732 h 254201"/>
              <a:gd name="connsiteX22" fmla="*/ 70480 w 248595"/>
              <a:gd name="connsiteY22" fmla="*/ 166462 h 254201"/>
              <a:gd name="connsiteX23" fmla="*/ 79130 w 248595"/>
              <a:gd name="connsiteY23" fmla="*/ 171868 h 254201"/>
              <a:gd name="connsiteX24" fmla="*/ 83454 w 248595"/>
              <a:gd name="connsiteY24" fmla="*/ 180517 h 254201"/>
              <a:gd name="connsiteX25" fmla="*/ 93185 w 248595"/>
              <a:gd name="connsiteY25" fmla="*/ 239981 h 254201"/>
              <a:gd name="connsiteX26" fmla="*/ 107240 w 248595"/>
              <a:gd name="connsiteY26" fmla="*/ 254036 h 254201"/>
              <a:gd name="connsiteX27" fmla="*/ 123457 w 248595"/>
              <a:gd name="connsiteY27" fmla="*/ 244306 h 25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48595" h="254201">
                <a:moveTo>
                  <a:pt x="123457" y="244306"/>
                </a:moveTo>
                <a:lnTo>
                  <a:pt x="152649" y="191329"/>
                </a:lnTo>
                <a:cubicBezTo>
                  <a:pt x="155892" y="184842"/>
                  <a:pt x="162379" y="181598"/>
                  <a:pt x="169947" y="182679"/>
                </a:cubicBezTo>
                <a:lnTo>
                  <a:pt x="229411" y="192410"/>
                </a:lnTo>
                <a:cubicBezTo>
                  <a:pt x="236979" y="193491"/>
                  <a:pt x="243466" y="190248"/>
                  <a:pt x="246710" y="183761"/>
                </a:cubicBezTo>
                <a:cubicBezTo>
                  <a:pt x="249953" y="177274"/>
                  <a:pt x="248872" y="168624"/>
                  <a:pt x="244548" y="164300"/>
                </a:cubicBezTo>
                <a:lnTo>
                  <a:pt x="203463" y="119972"/>
                </a:lnTo>
                <a:cubicBezTo>
                  <a:pt x="199139" y="115647"/>
                  <a:pt x="198058" y="108079"/>
                  <a:pt x="200220" y="101592"/>
                </a:cubicBezTo>
                <a:lnTo>
                  <a:pt x="222924" y="46453"/>
                </a:lnTo>
                <a:cubicBezTo>
                  <a:pt x="225087" y="39966"/>
                  <a:pt x="224005" y="32398"/>
                  <a:pt x="219681" y="28073"/>
                </a:cubicBezTo>
                <a:cubicBezTo>
                  <a:pt x="215356" y="23749"/>
                  <a:pt x="206707" y="21586"/>
                  <a:pt x="201301" y="24830"/>
                </a:cubicBezTo>
                <a:lnTo>
                  <a:pt x="150486" y="49696"/>
                </a:lnTo>
                <a:cubicBezTo>
                  <a:pt x="144000" y="52940"/>
                  <a:pt x="136431" y="50778"/>
                  <a:pt x="132107" y="46453"/>
                </a:cubicBezTo>
                <a:lnTo>
                  <a:pt x="91023" y="5369"/>
                </a:lnTo>
                <a:cubicBezTo>
                  <a:pt x="85617" y="-37"/>
                  <a:pt x="76967" y="-1118"/>
                  <a:pt x="70480" y="1044"/>
                </a:cubicBezTo>
                <a:cubicBezTo>
                  <a:pt x="63993" y="4288"/>
                  <a:pt x="60750" y="11856"/>
                  <a:pt x="60750" y="18343"/>
                </a:cubicBezTo>
                <a:lnTo>
                  <a:pt x="68318" y="75644"/>
                </a:lnTo>
                <a:cubicBezTo>
                  <a:pt x="69399" y="83212"/>
                  <a:pt x="66156" y="89699"/>
                  <a:pt x="59669" y="92943"/>
                </a:cubicBezTo>
                <a:lnTo>
                  <a:pt x="8854" y="117810"/>
                </a:lnTo>
                <a:cubicBezTo>
                  <a:pt x="2367" y="121053"/>
                  <a:pt x="-876" y="127540"/>
                  <a:pt x="205" y="135108"/>
                </a:cubicBezTo>
                <a:cubicBezTo>
                  <a:pt x="1286" y="141595"/>
                  <a:pt x="6692" y="148082"/>
                  <a:pt x="13179" y="149163"/>
                </a:cubicBezTo>
                <a:lnTo>
                  <a:pt x="38046" y="156732"/>
                </a:lnTo>
                <a:lnTo>
                  <a:pt x="70480" y="166462"/>
                </a:lnTo>
                <a:cubicBezTo>
                  <a:pt x="73724" y="167543"/>
                  <a:pt x="75886" y="169705"/>
                  <a:pt x="79130" y="171868"/>
                </a:cubicBezTo>
                <a:cubicBezTo>
                  <a:pt x="81292" y="174030"/>
                  <a:pt x="82373" y="177274"/>
                  <a:pt x="83454" y="180517"/>
                </a:cubicBezTo>
                <a:lnTo>
                  <a:pt x="93185" y="239981"/>
                </a:lnTo>
                <a:cubicBezTo>
                  <a:pt x="94266" y="247549"/>
                  <a:pt x="99672" y="252955"/>
                  <a:pt x="107240" y="254036"/>
                </a:cubicBezTo>
                <a:cubicBezTo>
                  <a:pt x="114808" y="255117"/>
                  <a:pt x="120214" y="250793"/>
                  <a:pt x="123457" y="244306"/>
                </a:cubicBez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BD924-1C38-18A3-7C3B-601FE62607DB}"/>
              </a:ext>
            </a:extLst>
          </p:cNvPr>
          <p:cNvSpPr txBox="1"/>
          <p:nvPr/>
        </p:nvSpPr>
        <p:spPr>
          <a:xfrm rot="160191">
            <a:off x="4189482" y="7778176"/>
            <a:ext cx="3813037" cy="3841993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46391"/>
              </a:avLst>
            </a:prstTxWarp>
            <a:spAutoFit/>
          </a:bodyPr>
          <a:lstStyle/>
          <a:p>
            <a:r>
              <a:rPr lang="en-US" sz="4400" b="1" i="0" dirty="0">
                <a:solidFill>
                  <a:schemeClr val="bg1"/>
                </a:solidFill>
                <a:effectLst/>
                <a:latin typeface="Castellar" panose="020A0402060406010301" pitchFamily="18" charset="0"/>
              </a:rPr>
              <a:t>Lending</a:t>
            </a:r>
            <a:r>
              <a:rPr lang="ru-RU" sz="4400" b="1" i="0" dirty="0">
                <a:solidFill>
                  <a:schemeClr val="bg1"/>
                </a:solidFill>
                <a:effectLst/>
                <a:latin typeface="Castellar" panose="020A0402060406010301" pitchFamily="18" charset="0"/>
              </a:rPr>
              <a:t> 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Castellar" panose="020A0402060406010301" pitchFamily="18" charset="0"/>
              </a:rPr>
              <a:t>Club Loan Data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1087E30-7564-883D-3293-53BC0B272027}"/>
              </a:ext>
            </a:extLst>
          </p:cNvPr>
          <p:cNvSpPr/>
          <p:nvPr/>
        </p:nvSpPr>
        <p:spPr>
          <a:xfrm>
            <a:off x="4334831" y="7938003"/>
            <a:ext cx="3522338" cy="35223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0" name="Рисунок 46" descr="Загородная сцена контур">
            <a:extLst>
              <a:ext uri="{FF2B5EF4-FFF2-40B4-BE49-F238E27FC236}">
                <a16:creationId xmlns:a16="http://schemas.microsoft.com/office/drawing/2014/main" id="{58BEEF71-C147-A7AA-75FB-7AE3ADA3BD38}"/>
              </a:ext>
            </a:extLst>
          </p:cNvPr>
          <p:cNvGrpSpPr/>
          <p:nvPr/>
        </p:nvGrpSpPr>
        <p:grpSpPr>
          <a:xfrm>
            <a:off x="4837817" y="8743435"/>
            <a:ext cx="2516366" cy="1876612"/>
            <a:chOff x="4844925" y="2405393"/>
            <a:chExt cx="2516366" cy="1876612"/>
          </a:xfrm>
          <a:gradFill flip="none" rotWithShape="1">
            <a:gsLst>
              <a:gs pos="0">
                <a:srgbClr val="F1A843"/>
              </a:gs>
              <a:gs pos="67000">
                <a:srgbClr val="9DCBAB"/>
              </a:gs>
              <a:gs pos="32000">
                <a:srgbClr val="FED45E"/>
              </a:gs>
              <a:gs pos="100000">
                <a:srgbClr val="30267E"/>
              </a:gs>
            </a:gsLst>
            <a:lin ang="8100000" scaled="1"/>
            <a:tileRect/>
          </a:gradFill>
        </p:grpSpPr>
        <p:sp>
          <p:nvSpPr>
            <p:cNvPr id="61" name="Полилиния: фигура 60">
              <a:extLst>
                <a:ext uri="{FF2B5EF4-FFF2-40B4-BE49-F238E27FC236}">
                  <a16:creationId xmlns:a16="http://schemas.microsoft.com/office/drawing/2014/main" id="{1F9FF41C-2CFF-99FE-EDE8-20DEAA3F7814}"/>
                </a:ext>
              </a:extLst>
            </p:cNvPr>
            <p:cNvSpPr/>
            <p:nvPr/>
          </p:nvSpPr>
          <p:spPr>
            <a:xfrm>
              <a:off x="5356728" y="3599601"/>
              <a:ext cx="284335" cy="284335"/>
            </a:xfrm>
            <a:custGeom>
              <a:avLst/>
              <a:gdLst>
                <a:gd name="connsiteX0" fmla="*/ 284335 w 284335"/>
                <a:gd name="connsiteY0" fmla="*/ 284335 h 284335"/>
                <a:gd name="connsiteX1" fmla="*/ 0 w 284335"/>
                <a:gd name="connsiteY1" fmla="*/ 284335 h 284335"/>
                <a:gd name="connsiteX2" fmla="*/ 0 w 284335"/>
                <a:gd name="connsiteY2" fmla="*/ 0 h 284335"/>
                <a:gd name="connsiteX3" fmla="*/ 284335 w 284335"/>
                <a:gd name="connsiteY3" fmla="*/ 0 h 284335"/>
                <a:gd name="connsiteX4" fmla="*/ 56867 w 284335"/>
                <a:gd name="connsiteY4" fmla="*/ 227468 h 284335"/>
                <a:gd name="connsiteX5" fmla="*/ 227468 w 284335"/>
                <a:gd name="connsiteY5" fmla="*/ 227468 h 284335"/>
                <a:gd name="connsiteX6" fmla="*/ 227468 w 284335"/>
                <a:gd name="connsiteY6" fmla="*/ 56867 h 284335"/>
                <a:gd name="connsiteX7" fmla="*/ 56867 w 284335"/>
                <a:gd name="connsiteY7" fmla="*/ 56867 h 2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335" h="284335">
                  <a:moveTo>
                    <a:pt x="284335" y="284335"/>
                  </a:moveTo>
                  <a:lnTo>
                    <a:pt x="0" y="284335"/>
                  </a:lnTo>
                  <a:lnTo>
                    <a:pt x="0" y="0"/>
                  </a:lnTo>
                  <a:lnTo>
                    <a:pt x="284335" y="0"/>
                  </a:lnTo>
                  <a:close/>
                  <a:moveTo>
                    <a:pt x="56867" y="227468"/>
                  </a:moveTo>
                  <a:lnTo>
                    <a:pt x="227468" y="227468"/>
                  </a:lnTo>
                  <a:lnTo>
                    <a:pt x="227468" y="56867"/>
                  </a:lnTo>
                  <a:lnTo>
                    <a:pt x="56867" y="56867"/>
                  </a:lnTo>
                  <a:close/>
                </a:path>
              </a:pathLst>
            </a:custGeom>
            <a:grpFill/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858B0068-88F8-14D2-B72B-E05B83D455EE}"/>
                </a:ext>
              </a:extLst>
            </p:cNvPr>
            <p:cNvSpPr/>
            <p:nvPr/>
          </p:nvSpPr>
          <p:spPr>
            <a:xfrm>
              <a:off x="6209734" y="3599601"/>
              <a:ext cx="284335" cy="284335"/>
            </a:xfrm>
            <a:custGeom>
              <a:avLst/>
              <a:gdLst>
                <a:gd name="connsiteX0" fmla="*/ 284335 w 284335"/>
                <a:gd name="connsiteY0" fmla="*/ 284335 h 284335"/>
                <a:gd name="connsiteX1" fmla="*/ 0 w 284335"/>
                <a:gd name="connsiteY1" fmla="*/ 284335 h 284335"/>
                <a:gd name="connsiteX2" fmla="*/ 0 w 284335"/>
                <a:gd name="connsiteY2" fmla="*/ 0 h 284335"/>
                <a:gd name="connsiteX3" fmla="*/ 284335 w 284335"/>
                <a:gd name="connsiteY3" fmla="*/ 0 h 284335"/>
                <a:gd name="connsiteX4" fmla="*/ 56867 w 284335"/>
                <a:gd name="connsiteY4" fmla="*/ 227468 h 284335"/>
                <a:gd name="connsiteX5" fmla="*/ 227468 w 284335"/>
                <a:gd name="connsiteY5" fmla="*/ 227468 h 284335"/>
                <a:gd name="connsiteX6" fmla="*/ 227468 w 284335"/>
                <a:gd name="connsiteY6" fmla="*/ 56867 h 284335"/>
                <a:gd name="connsiteX7" fmla="*/ 56867 w 284335"/>
                <a:gd name="connsiteY7" fmla="*/ 56867 h 28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335" h="284335">
                  <a:moveTo>
                    <a:pt x="284335" y="284335"/>
                  </a:moveTo>
                  <a:lnTo>
                    <a:pt x="0" y="284335"/>
                  </a:lnTo>
                  <a:lnTo>
                    <a:pt x="0" y="0"/>
                  </a:lnTo>
                  <a:lnTo>
                    <a:pt x="284335" y="0"/>
                  </a:lnTo>
                  <a:close/>
                  <a:moveTo>
                    <a:pt x="56867" y="227468"/>
                  </a:moveTo>
                  <a:lnTo>
                    <a:pt x="227468" y="227468"/>
                  </a:lnTo>
                  <a:lnTo>
                    <a:pt x="227468" y="56867"/>
                  </a:lnTo>
                  <a:lnTo>
                    <a:pt x="56867" y="56867"/>
                  </a:lnTo>
                  <a:close/>
                </a:path>
              </a:pathLst>
            </a:custGeom>
            <a:grpFill/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: фигура 62">
              <a:extLst>
                <a:ext uri="{FF2B5EF4-FFF2-40B4-BE49-F238E27FC236}">
                  <a16:creationId xmlns:a16="http://schemas.microsoft.com/office/drawing/2014/main" id="{671AEF72-A298-5961-1A15-CDF292358A79}"/>
                </a:ext>
              </a:extLst>
            </p:cNvPr>
            <p:cNvSpPr/>
            <p:nvPr/>
          </p:nvSpPr>
          <p:spPr>
            <a:xfrm>
              <a:off x="4844925" y="2405393"/>
              <a:ext cx="2516366" cy="1876612"/>
            </a:xfrm>
            <a:custGeom>
              <a:avLst/>
              <a:gdLst>
                <a:gd name="connsiteX0" fmla="*/ 2160948 w 2516366"/>
                <a:gd name="connsiteY0" fmla="*/ 1291394 h 1876612"/>
                <a:gd name="connsiteX1" fmla="*/ 2191912 w 2516366"/>
                <a:gd name="connsiteY1" fmla="*/ 1291394 h 1876612"/>
                <a:gd name="connsiteX2" fmla="*/ 2194414 w 2516366"/>
                <a:gd name="connsiteY2" fmla="*/ 1290939 h 1876612"/>
                <a:gd name="connsiteX3" fmla="*/ 2516367 w 2516366"/>
                <a:gd name="connsiteY3" fmla="*/ 831055 h 1876612"/>
                <a:gd name="connsiteX4" fmla="*/ 2132514 w 2516366"/>
                <a:gd name="connsiteY4" fmla="*/ 0 h 1876612"/>
                <a:gd name="connsiteX5" fmla="*/ 1748662 w 2516366"/>
                <a:gd name="connsiteY5" fmla="*/ 831055 h 1876612"/>
                <a:gd name="connsiteX6" fmla="*/ 2070557 w 2516366"/>
                <a:gd name="connsiteY6" fmla="*/ 1291052 h 1876612"/>
                <a:gd name="connsiteX7" fmla="*/ 2104081 w 2516366"/>
                <a:gd name="connsiteY7" fmla="*/ 1291052 h 1876612"/>
                <a:gd name="connsiteX8" fmla="*/ 2104081 w 2516366"/>
                <a:gd name="connsiteY8" fmla="*/ 1819745 h 1876612"/>
                <a:gd name="connsiteX9" fmla="*/ 1876612 w 2516366"/>
                <a:gd name="connsiteY9" fmla="*/ 1819745 h 1876612"/>
                <a:gd name="connsiteX10" fmla="*/ 1876612 w 2516366"/>
                <a:gd name="connsiteY10" fmla="*/ 1298474 h 1876612"/>
                <a:gd name="connsiteX11" fmla="*/ 1819745 w 2516366"/>
                <a:gd name="connsiteY11" fmla="*/ 1249767 h 1876612"/>
                <a:gd name="connsiteX12" fmla="*/ 1819745 w 2516366"/>
                <a:gd name="connsiteY12" fmla="*/ 1819745 h 1876612"/>
                <a:gd name="connsiteX13" fmla="*/ 1251075 w 2516366"/>
                <a:gd name="connsiteY13" fmla="*/ 1819745 h 1876612"/>
                <a:gd name="connsiteX14" fmla="*/ 1251075 w 2516366"/>
                <a:gd name="connsiteY14" fmla="*/ 1194208 h 1876612"/>
                <a:gd name="connsiteX15" fmla="*/ 909873 w 2516366"/>
                <a:gd name="connsiteY15" fmla="*/ 1194208 h 1876612"/>
                <a:gd name="connsiteX16" fmla="*/ 909873 w 2516366"/>
                <a:gd name="connsiteY16" fmla="*/ 1819745 h 1876612"/>
                <a:gd name="connsiteX17" fmla="*/ 398069 w 2516366"/>
                <a:gd name="connsiteY17" fmla="*/ 1819745 h 1876612"/>
                <a:gd name="connsiteX18" fmla="*/ 398069 w 2516366"/>
                <a:gd name="connsiteY18" fmla="*/ 1036459 h 1876612"/>
                <a:gd name="connsiteX19" fmla="*/ 1081014 w 2516366"/>
                <a:gd name="connsiteY19" fmla="*/ 353514 h 1876612"/>
                <a:gd name="connsiteX20" fmla="*/ 1678943 w 2516366"/>
                <a:gd name="connsiteY20" fmla="*/ 951443 h 1876612"/>
                <a:gd name="connsiteX21" fmla="*/ 1665465 w 2516366"/>
                <a:gd name="connsiteY21" fmla="*/ 857612 h 1876612"/>
                <a:gd name="connsiteX22" fmla="*/ 1081014 w 2516366"/>
                <a:gd name="connsiteY22" fmla="*/ 272962 h 1876612"/>
                <a:gd name="connsiteX23" fmla="*/ 341202 w 2516366"/>
                <a:gd name="connsiteY23" fmla="*/ 1012916 h 1876612"/>
                <a:gd name="connsiteX24" fmla="*/ 341202 w 2516366"/>
                <a:gd name="connsiteY24" fmla="*/ 1012916 h 1876612"/>
                <a:gd name="connsiteX25" fmla="*/ 237875 w 2516366"/>
                <a:gd name="connsiteY25" fmla="*/ 1116243 h 1876612"/>
                <a:gd name="connsiteX26" fmla="*/ 164914 w 2516366"/>
                <a:gd name="connsiteY26" fmla="*/ 1042231 h 1876612"/>
                <a:gd name="connsiteX27" fmla="*/ 1081185 w 2516366"/>
                <a:gd name="connsiteY27" fmla="*/ 126046 h 1876612"/>
                <a:gd name="connsiteX28" fmla="*/ 1671664 w 2516366"/>
                <a:gd name="connsiteY28" fmla="*/ 716525 h 1876612"/>
                <a:gd name="connsiteX29" fmla="*/ 1684715 w 2516366"/>
                <a:gd name="connsiteY29" fmla="*/ 649194 h 1876612"/>
                <a:gd name="connsiteX30" fmla="*/ 1081185 w 2516366"/>
                <a:gd name="connsiteY30" fmla="*/ 45494 h 1876612"/>
                <a:gd name="connsiteX31" fmla="*/ 84902 w 2516366"/>
                <a:gd name="connsiteY31" fmla="*/ 1041918 h 1876612"/>
                <a:gd name="connsiteX32" fmla="*/ 237562 w 2516366"/>
                <a:gd name="connsiteY32" fmla="*/ 1197051 h 1876612"/>
                <a:gd name="connsiteX33" fmla="*/ 341202 w 2516366"/>
                <a:gd name="connsiteY33" fmla="*/ 1093326 h 1876612"/>
                <a:gd name="connsiteX34" fmla="*/ 341202 w 2516366"/>
                <a:gd name="connsiteY34" fmla="*/ 1819745 h 1876612"/>
                <a:gd name="connsiteX35" fmla="*/ 0 w 2516366"/>
                <a:gd name="connsiteY35" fmla="*/ 1819745 h 1876612"/>
                <a:gd name="connsiteX36" fmla="*/ 0 w 2516366"/>
                <a:gd name="connsiteY36" fmla="*/ 1876612 h 1876612"/>
                <a:gd name="connsiteX37" fmla="*/ 2502150 w 2516366"/>
                <a:gd name="connsiteY37" fmla="*/ 1876612 h 1876612"/>
                <a:gd name="connsiteX38" fmla="*/ 2502150 w 2516366"/>
                <a:gd name="connsiteY38" fmla="*/ 1819745 h 1876612"/>
                <a:gd name="connsiteX39" fmla="*/ 2160948 w 2516366"/>
                <a:gd name="connsiteY39" fmla="*/ 1819745 h 1876612"/>
                <a:gd name="connsiteX40" fmla="*/ 2078263 w 2516366"/>
                <a:gd name="connsiteY40" fmla="*/ 1234527 h 1876612"/>
                <a:gd name="connsiteX41" fmla="*/ 1805529 w 2516366"/>
                <a:gd name="connsiteY41" fmla="*/ 831055 h 1876612"/>
                <a:gd name="connsiteX42" fmla="*/ 2131462 w 2516366"/>
                <a:gd name="connsiteY42" fmla="*/ 56782 h 1876612"/>
                <a:gd name="connsiteX43" fmla="*/ 2459500 w 2516366"/>
                <a:gd name="connsiteY43" fmla="*/ 831055 h 1876612"/>
                <a:gd name="connsiteX44" fmla="*/ 2186794 w 2516366"/>
                <a:gd name="connsiteY44" fmla="*/ 1234640 h 1876612"/>
                <a:gd name="connsiteX45" fmla="*/ 2160948 w 2516366"/>
                <a:gd name="connsiteY45" fmla="*/ 1234640 h 1876612"/>
                <a:gd name="connsiteX46" fmla="*/ 2160948 w 2516366"/>
                <a:gd name="connsiteY46" fmla="*/ 1047263 h 1876612"/>
                <a:gd name="connsiteX47" fmla="*/ 2370304 w 2516366"/>
                <a:gd name="connsiteY47" fmla="*/ 837879 h 1876612"/>
                <a:gd name="connsiteX48" fmla="*/ 2330099 w 2516366"/>
                <a:gd name="connsiteY48" fmla="*/ 797674 h 1876612"/>
                <a:gd name="connsiteX49" fmla="*/ 2160948 w 2516366"/>
                <a:gd name="connsiteY49" fmla="*/ 966740 h 1876612"/>
                <a:gd name="connsiteX50" fmla="*/ 2160948 w 2516366"/>
                <a:gd name="connsiteY50" fmla="*/ 483370 h 1876612"/>
                <a:gd name="connsiteX51" fmla="*/ 2104081 w 2516366"/>
                <a:gd name="connsiteY51" fmla="*/ 483370 h 1876612"/>
                <a:gd name="connsiteX52" fmla="*/ 2104081 w 2516366"/>
                <a:gd name="connsiteY52" fmla="*/ 812204 h 1876612"/>
                <a:gd name="connsiteX53" fmla="*/ 1959070 w 2516366"/>
                <a:gd name="connsiteY53" fmla="*/ 667193 h 1876612"/>
                <a:gd name="connsiteX54" fmla="*/ 1918978 w 2516366"/>
                <a:gd name="connsiteY54" fmla="*/ 707511 h 1876612"/>
                <a:gd name="connsiteX55" fmla="*/ 2104081 w 2516366"/>
                <a:gd name="connsiteY55" fmla="*/ 892614 h 1876612"/>
                <a:gd name="connsiteX56" fmla="*/ 2104081 w 2516366"/>
                <a:gd name="connsiteY56" fmla="*/ 1234640 h 1876612"/>
                <a:gd name="connsiteX57" fmla="*/ 1194208 w 2516366"/>
                <a:gd name="connsiteY57" fmla="*/ 1819745 h 1876612"/>
                <a:gd name="connsiteX58" fmla="*/ 966740 w 2516366"/>
                <a:gd name="connsiteY58" fmla="*/ 1819745 h 1876612"/>
                <a:gd name="connsiteX59" fmla="*/ 966740 w 2516366"/>
                <a:gd name="connsiteY59" fmla="*/ 1251075 h 1876612"/>
                <a:gd name="connsiteX60" fmla="*/ 1194208 w 2516366"/>
                <a:gd name="connsiteY60" fmla="*/ 1251075 h 187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516366" h="1876612">
                  <a:moveTo>
                    <a:pt x="2160948" y="1291394"/>
                  </a:moveTo>
                  <a:lnTo>
                    <a:pt x="2191912" y="1291394"/>
                  </a:lnTo>
                  <a:lnTo>
                    <a:pt x="2194414" y="1290939"/>
                  </a:lnTo>
                  <a:cubicBezTo>
                    <a:pt x="2386994" y="1256392"/>
                    <a:pt x="2516367" y="1071517"/>
                    <a:pt x="2516367" y="831055"/>
                  </a:cubicBezTo>
                  <a:cubicBezTo>
                    <a:pt x="2516367" y="574755"/>
                    <a:pt x="2250911" y="0"/>
                    <a:pt x="2132514" y="0"/>
                  </a:cubicBezTo>
                  <a:cubicBezTo>
                    <a:pt x="2014117" y="0"/>
                    <a:pt x="1748662" y="574755"/>
                    <a:pt x="1748662" y="831055"/>
                  </a:cubicBezTo>
                  <a:cubicBezTo>
                    <a:pt x="1748662" y="1071233"/>
                    <a:pt x="1878006" y="1256108"/>
                    <a:pt x="2070557" y="1291052"/>
                  </a:cubicBezTo>
                  <a:lnTo>
                    <a:pt x="2104081" y="1291052"/>
                  </a:lnTo>
                  <a:lnTo>
                    <a:pt x="2104081" y="1819745"/>
                  </a:lnTo>
                  <a:lnTo>
                    <a:pt x="1876612" y="1819745"/>
                  </a:lnTo>
                  <a:lnTo>
                    <a:pt x="1876612" y="1298474"/>
                  </a:lnTo>
                  <a:cubicBezTo>
                    <a:pt x="1856345" y="1283836"/>
                    <a:pt x="1837323" y="1267544"/>
                    <a:pt x="1819745" y="1249767"/>
                  </a:cubicBezTo>
                  <a:lnTo>
                    <a:pt x="1819745" y="1819745"/>
                  </a:lnTo>
                  <a:lnTo>
                    <a:pt x="1251075" y="1819745"/>
                  </a:lnTo>
                  <a:lnTo>
                    <a:pt x="1251075" y="1194208"/>
                  </a:lnTo>
                  <a:lnTo>
                    <a:pt x="909873" y="1194208"/>
                  </a:lnTo>
                  <a:lnTo>
                    <a:pt x="909873" y="1819745"/>
                  </a:lnTo>
                  <a:lnTo>
                    <a:pt x="398069" y="1819745"/>
                  </a:lnTo>
                  <a:lnTo>
                    <a:pt x="398069" y="1036459"/>
                  </a:lnTo>
                  <a:lnTo>
                    <a:pt x="1081014" y="353514"/>
                  </a:lnTo>
                  <a:lnTo>
                    <a:pt x="1678943" y="951443"/>
                  </a:lnTo>
                  <a:cubicBezTo>
                    <a:pt x="1672286" y="920515"/>
                    <a:pt x="1667782" y="889162"/>
                    <a:pt x="1665465" y="857612"/>
                  </a:cubicBezTo>
                  <a:lnTo>
                    <a:pt x="1081014" y="272962"/>
                  </a:lnTo>
                  <a:lnTo>
                    <a:pt x="341202" y="1012916"/>
                  </a:lnTo>
                  <a:lnTo>
                    <a:pt x="341202" y="1012916"/>
                  </a:lnTo>
                  <a:lnTo>
                    <a:pt x="237875" y="1116243"/>
                  </a:lnTo>
                  <a:lnTo>
                    <a:pt x="164914" y="1042231"/>
                  </a:lnTo>
                  <a:lnTo>
                    <a:pt x="1081185" y="126046"/>
                  </a:lnTo>
                  <a:lnTo>
                    <a:pt x="1671664" y="716525"/>
                  </a:lnTo>
                  <a:cubicBezTo>
                    <a:pt x="1675019" y="695541"/>
                    <a:pt x="1679426" y="672993"/>
                    <a:pt x="1684715" y="649194"/>
                  </a:cubicBezTo>
                  <a:lnTo>
                    <a:pt x="1081185" y="45494"/>
                  </a:lnTo>
                  <a:lnTo>
                    <a:pt x="84902" y="1041918"/>
                  </a:lnTo>
                  <a:lnTo>
                    <a:pt x="237562" y="1197051"/>
                  </a:lnTo>
                  <a:lnTo>
                    <a:pt x="341202" y="1093326"/>
                  </a:lnTo>
                  <a:lnTo>
                    <a:pt x="341202" y="1819745"/>
                  </a:lnTo>
                  <a:lnTo>
                    <a:pt x="0" y="1819745"/>
                  </a:lnTo>
                  <a:lnTo>
                    <a:pt x="0" y="1876612"/>
                  </a:lnTo>
                  <a:lnTo>
                    <a:pt x="2502150" y="1876612"/>
                  </a:lnTo>
                  <a:lnTo>
                    <a:pt x="2502150" y="1819745"/>
                  </a:lnTo>
                  <a:lnTo>
                    <a:pt x="2160948" y="1819745"/>
                  </a:lnTo>
                  <a:close/>
                  <a:moveTo>
                    <a:pt x="2078263" y="1234527"/>
                  </a:moveTo>
                  <a:cubicBezTo>
                    <a:pt x="1915026" y="1203591"/>
                    <a:pt x="1805529" y="1041776"/>
                    <a:pt x="1805529" y="831055"/>
                  </a:cubicBezTo>
                  <a:cubicBezTo>
                    <a:pt x="1805529" y="577798"/>
                    <a:pt x="2065383" y="72164"/>
                    <a:pt x="2131462" y="56782"/>
                  </a:cubicBezTo>
                  <a:cubicBezTo>
                    <a:pt x="2199703" y="72193"/>
                    <a:pt x="2459500" y="577883"/>
                    <a:pt x="2459500" y="831055"/>
                  </a:cubicBezTo>
                  <a:cubicBezTo>
                    <a:pt x="2459500" y="1042032"/>
                    <a:pt x="2350031" y="1203847"/>
                    <a:pt x="2186794" y="1234640"/>
                  </a:cubicBezTo>
                  <a:lnTo>
                    <a:pt x="2160948" y="1234640"/>
                  </a:lnTo>
                  <a:lnTo>
                    <a:pt x="2160948" y="1047263"/>
                  </a:lnTo>
                  <a:lnTo>
                    <a:pt x="2370304" y="837879"/>
                  </a:lnTo>
                  <a:lnTo>
                    <a:pt x="2330099" y="797674"/>
                  </a:lnTo>
                  <a:lnTo>
                    <a:pt x="2160948" y="966740"/>
                  </a:lnTo>
                  <a:lnTo>
                    <a:pt x="2160948" y="483370"/>
                  </a:lnTo>
                  <a:lnTo>
                    <a:pt x="2104081" y="483370"/>
                  </a:lnTo>
                  <a:lnTo>
                    <a:pt x="2104081" y="812204"/>
                  </a:lnTo>
                  <a:lnTo>
                    <a:pt x="1959070" y="667193"/>
                  </a:lnTo>
                  <a:lnTo>
                    <a:pt x="1918978" y="707511"/>
                  </a:lnTo>
                  <a:lnTo>
                    <a:pt x="2104081" y="892614"/>
                  </a:lnTo>
                  <a:lnTo>
                    <a:pt x="2104081" y="1234640"/>
                  </a:lnTo>
                  <a:close/>
                  <a:moveTo>
                    <a:pt x="1194208" y="1819745"/>
                  </a:moveTo>
                  <a:lnTo>
                    <a:pt x="966740" y="1819745"/>
                  </a:lnTo>
                  <a:lnTo>
                    <a:pt x="966740" y="1251075"/>
                  </a:lnTo>
                  <a:lnTo>
                    <a:pt x="1194208" y="1251075"/>
                  </a:lnTo>
                  <a:close/>
                </a:path>
              </a:pathLst>
            </a:custGeom>
            <a:grpFill/>
            <a:ln w="283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grpSp>
        <p:nvGrpSpPr>
          <p:cNvPr id="10" name="Рисунок 74" descr="Солнце контур">
            <a:extLst>
              <a:ext uri="{FF2B5EF4-FFF2-40B4-BE49-F238E27FC236}">
                <a16:creationId xmlns:a16="http://schemas.microsoft.com/office/drawing/2014/main" id="{30C6945C-C63E-F88B-E1DF-7EECF13F4B87}"/>
              </a:ext>
            </a:extLst>
          </p:cNvPr>
          <p:cNvGrpSpPr/>
          <p:nvPr/>
        </p:nvGrpSpPr>
        <p:grpSpPr>
          <a:xfrm>
            <a:off x="6065623" y="8210011"/>
            <a:ext cx="741789" cy="741792"/>
            <a:chOff x="8974282" y="7356062"/>
            <a:chExt cx="1483580" cy="1483586"/>
          </a:xfrm>
          <a:solidFill>
            <a:srgbClr val="FED355"/>
          </a:solidFill>
        </p:grpSpPr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B716C415-F4B0-34AA-0481-12E9B4B2EAC0}"/>
                </a:ext>
              </a:extLst>
            </p:cNvPr>
            <p:cNvSpPr/>
            <p:nvPr/>
          </p:nvSpPr>
          <p:spPr>
            <a:xfrm>
              <a:off x="9345212" y="7727061"/>
              <a:ext cx="742028" cy="742028"/>
            </a:xfrm>
            <a:custGeom>
              <a:avLst/>
              <a:gdLst>
                <a:gd name="connsiteX0" fmla="*/ 370896 w 742028"/>
                <a:gd name="connsiteY0" fmla="*/ 742028 h 742028"/>
                <a:gd name="connsiteX1" fmla="*/ 742028 w 742028"/>
                <a:gd name="connsiteY1" fmla="*/ 371132 h 742028"/>
                <a:gd name="connsiteX2" fmla="*/ 371132 w 742028"/>
                <a:gd name="connsiteY2" fmla="*/ 0 h 742028"/>
                <a:gd name="connsiteX3" fmla="*/ 0 w 742028"/>
                <a:gd name="connsiteY3" fmla="*/ 370896 h 742028"/>
                <a:gd name="connsiteX4" fmla="*/ 0 w 742028"/>
                <a:gd name="connsiteY4" fmla="*/ 371014 h 742028"/>
                <a:gd name="connsiteX5" fmla="*/ 370778 w 742028"/>
                <a:gd name="connsiteY5" fmla="*/ 742028 h 742028"/>
                <a:gd name="connsiteX6" fmla="*/ 370896 w 742028"/>
                <a:gd name="connsiteY6" fmla="*/ 742028 h 742028"/>
                <a:gd name="connsiteX7" fmla="*/ 370896 w 742028"/>
                <a:gd name="connsiteY7" fmla="*/ 33735 h 742028"/>
                <a:gd name="connsiteX8" fmla="*/ 708311 w 742028"/>
                <a:gd name="connsiteY8" fmla="*/ 370913 h 742028"/>
                <a:gd name="connsiteX9" fmla="*/ 371132 w 742028"/>
                <a:gd name="connsiteY9" fmla="*/ 708327 h 742028"/>
                <a:gd name="connsiteX10" fmla="*/ 33718 w 742028"/>
                <a:gd name="connsiteY10" fmla="*/ 371149 h 742028"/>
                <a:gd name="connsiteX11" fmla="*/ 33718 w 742028"/>
                <a:gd name="connsiteY11" fmla="*/ 371014 h 742028"/>
                <a:gd name="connsiteX12" fmla="*/ 370896 w 742028"/>
                <a:gd name="connsiteY12" fmla="*/ 33735 h 74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2028" h="742028">
                  <a:moveTo>
                    <a:pt x="370896" y="742028"/>
                  </a:moveTo>
                  <a:cubicBezTo>
                    <a:pt x="575801" y="742094"/>
                    <a:pt x="741963" y="576037"/>
                    <a:pt x="742028" y="371132"/>
                  </a:cubicBezTo>
                  <a:cubicBezTo>
                    <a:pt x="742094" y="166227"/>
                    <a:pt x="576037" y="66"/>
                    <a:pt x="371132" y="0"/>
                  </a:cubicBezTo>
                  <a:cubicBezTo>
                    <a:pt x="166227" y="-66"/>
                    <a:pt x="66" y="165991"/>
                    <a:pt x="0" y="370896"/>
                  </a:cubicBezTo>
                  <a:cubicBezTo>
                    <a:pt x="0" y="370935"/>
                    <a:pt x="0" y="370975"/>
                    <a:pt x="0" y="371014"/>
                  </a:cubicBezTo>
                  <a:cubicBezTo>
                    <a:pt x="-66" y="575855"/>
                    <a:pt x="165937" y="741963"/>
                    <a:pt x="370778" y="742028"/>
                  </a:cubicBezTo>
                  <a:cubicBezTo>
                    <a:pt x="370817" y="742028"/>
                    <a:pt x="370857" y="742028"/>
                    <a:pt x="370896" y="742028"/>
                  </a:cubicBezTo>
                  <a:close/>
                  <a:moveTo>
                    <a:pt x="370896" y="33735"/>
                  </a:moveTo>
                  <a:cubicBezTo>
                    <a:pt x="557180" y="33669"/>
                    <a:pt x="708245" y="184629"/>
                    <a:pt x="708311" y="370913"/>
                  </a:cubicBezTo>
                  <a:cubicBezTo>
                    <a:pt x="708376" y="557197"/>
                    <a:pt x="557417" y="708262"/>
                    <a:pt x="371132" y="708327"/>
                  </a:cubicBezTo>
                  <a:cubicBezTo>
                    <a:pt x="184848" y="708393"/>
                    <a:pt x="33784" y="557433"/>
                    <a:pt x="33718" y="371149"/>
                  </a:cubicBezTo>
                  <a:cubicBezTo>
                    <a:pt x="33718" y="371104"/>
                    <a:pt x="33718" y="371060"/>
                    <a:pt x="33718" y="371014"/>
                  </a:cubicBezTo>
                  <a:cubicBezTo>
                    <a:pt x="33903" y="184856"/>
                    <a:pt x="184738" y="33976"/>
                    <a:pt x="370896" y="33735"/>
                  </a:cubicBezTo>
                  <a:close/>
                </a:path>
              </a:pathLst>
            </a:custGeom>
            <a:solidFill>
              <a:srgbClr val="262626"/>
            </a:solidFill>
            <a:ln w="19050" cap="flat">
              <a:solidFill>
                <a:srgbClr val="FFD15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31BA03E4-EBF2-E830-FA67-1A506A7C5802}"/>
                </a:ext>
              </a:extLst>
            </p:cNvPr>
            <p:cNvSpPr/>
            <p:nvPr/>
          </p:nvSpPr>
          <p:spPr>
            <a:xfrm>
              <a:off x="9699209" y="7356062"/>
              <a:ext cx="91438" cy="303460"/>
            </a:xfrm>
            <a:custGeom>
              <a:avLst/>
              <a:gdLst>
                <a:gd name="connsiteX0" fmla="*/ 0 w 33717"/>
                <a:gd name="connsiteY0" fmla="*/ 0 h 303460"/>
                <a:gd name="connsiteX1" fmla="*/ 33718 w 33717"/>
                <a:gd name="connsiteY1" fmla="*/ 0 h 303460"/>
                <a:gd name="connsiteX2" fmla="*/ 33718 w 33717"/>
                <a:gd name="connsiteY2" fmla="*/ 303461 h 303460"/>
                <a:gd name="connsiteX3" fmla="*/ 0 w 33717"/>
                <a:gd name="connsiteY3" fmla="*/ 303461 h 30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7" h="303460">
                  <a:moveTo>
                    <a:pt x="0" y="0"/>
                  </a:moveTo>
                  <a:lnTo>
                    <a:pt x="33718" y="0"/>
                  </a:lnTo>
                  <a:lnTo>
                    <a:pt x="33718" y="303461"/>
                  </a:lnTo>
                  <a:lnTo>
                    <a:pt x="0" y="303461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722B310C-335D-58EA-7B03-E1ACD6CC093C}"/>
                </a:ext>
              </a:extLst>
            </p:cNvPr>
            <p:cNvSpPr/>
            <p:nvPr/>
          </p:nvSpPr>
          <p:spPr>
            <a:xfrm>
              <a:off x="9699207" y="8536188"/>
              <a:ext cx="91438" cy="303460"/>
            </a:xfrm>
            <a:custGeom>
              <a:avLst/>
              <a:gdLst>
                <a:gd name="connsiteX0" fmla="*/ 0 w 33717"/>
                <a:gd name="connsiteY0" fmla="*/ 0 h 303460"/>
                <a:gd name="connsiteX1" fmla="*/ 33718 w 33717"/>
                <a:gd name="connsiteY1" fmla="*/ 0 h 303460"/>
                <a:gd name="connsiteX2" fmla="*/ 33718 w 33717"/>
                <a:gd name="connsiteY2" fmla="*/ 303461 h 303460"/>
                <a:gd name="connsiteX3" fmla="*/ 0 w 33717"/>
                <a:gd name="connsiteY3" fmla="*/ 303461 h 30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7" h="303460">
                  <a:moveTo>
                    <a:pt x="0" y="0"/>
                  </a:moveTo>
                  <a:lnTo>
                    <a:pt x="33718" y="0"/>
                  </a:lnTo>
                  <a:lnTo>
                    <a:pt x="33718" y="303461"/>
                  </a:lnTo>
                  <a:lnTo>
                    <a:pt x="0" y="303461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9189C56D-6E43-7D9B-BBAD-8921E2E27009}"/>
                </a:ext>
              </a:extLst>
            </p:cNvPr>
            <p:cNvSpPr/>
            <p:nvPr/>
          </p:nvSpPr>
          <p:spPr>
            <a:xfrm>
              <a:off x="10154402" y="8023275"/>
              <a:ext cx="303460" cy="91438"/>
            </a:xfrm>
            <a:custGeom>
              <a:avLst/>
              <a:gdLst>
                <a:gd name="connsiteX0" fmla="*/ 0 w 303460"/>
                <a:gd name="connsiteY0" fmla="*/ 0 h 33717"/>
                <a:gd name="connsiteX1" fmla="*/ 303460 w 303460"/>
                <a:gd name="connsiteY1" fmla="*/ 0 h 33717"/>
                <a:gd name="connsiteX2" fmla="*/ 303460 w 303460"/>
                <a:gd name="connsiteY2" fmla="*/ 33718 h 33717"/>
                <a:gd name="connsiteX3" fmla="*/ 0 w 303460"/>
                <a:gd name="connsiteY3" fmla="*/ 33718 h 3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60" h="33717">
                  <a:moveTo>
                    <a:pt x="0" y="0"/>
                  </a:moveTo>
                  <a:lnTo>
                    <a:pt x="303460" y="0"/>
                  </a:lnTo>
                  <a:lnTo>
                    <a:pt x="303460" y="33718"/>
                  </a:lnTo>
                  <a:lnTo>
                    <a:pt x="0" y="33718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4A143C6E-0D38-8D4D-4BC3-86761BCCD77D}"/>
                </a:ext>
              </a:extLst>
            </p:cNvPr>
            <p:cNvSpPr/>
            <p:nvPr/>
          </p:nvSpPr>
          <p:spPr>
            <a:xfrm>
              <a:off x="8974282" y="8023275"/>
              <a:ext cx="303460" cy="91438"/>
            </a:xfrm>
            <a:custGeom>
              <a:avLst/>
              <a:gdLst>
                <a:gd name="connsiteX0" fmla="*/ 0 w 303460"/>
                <a:gd name="connsiteY0" fmla="*/ 0 h 33717"/>
                <a:gd name="connsiteX1" fmla="*/ 303461 w 303460"/>
                <a:gd name="connsiteY1" fmla="*/ 0 h 33717"/>
                <a:gd name="connsiteX2" fmla="*/ 303461 w 303460"/>
                <a:gd name="connsiteY2" fmla="*/ 33718 h 33717"/>
                <a:gd name="connsiteX3" fmla="*/ 0 w 303460"/>
                <a:gd name="connsiteY3" fmla="*/ 33718 h 3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60" h="33717">
                  <a:moveTo>
                    <a:pt x="0" y="0"/>
                  </a:moveTo>
                  <a:lnTo>
                    <a:pt x="303461" y="0"/>
                  </a:lnTo>
                  <a:lnTo>
                    <a:pt x="303461" y="33718"/>
                  </a:lnTo>
                  <a:lnTo>
                    <a:pt x="0" y="33718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D7CD467C-B682-4FEA-72E1-88E716A12A85}"/>
                </a:ext>
              </a:extLst>
            </p:cNvPr>
            <p:cNvSpPr/>
            <p:nvPr/>
          </p:nvSpPr>
          <p:spPr>
            <a:xfrm rot="18900000">
              <a:off x="10108006" y="8342953"/>
              <a:ext cx="91438" cy="303460"/>
            </a:xfrm>
            <a:custGeom>
              <a:avLst/>
              <a:gdLst>
                <a:gd name="connsiteX0" fmla="*/ 0 w 33717"/>
                <a:gd name="connsiteY0" fmla="*/ 0 h 303460"/>
                <a:gd name="connsiteX1" fmla="*/ 33718 w 33717"/>
                <a:gd name="connsiteY1" fmla="*/ 0 h 303460"/>
                <a:gd name="connsiteX2" fmla="*/ 33718 w 33717"/>
                <a:gd name="connsiteY2" fmla="*/ 303461 h 303460"/>
                <a:gd name="connsiteX3" fmla="*/ 0 w 33717"/>
                <a:gd name="connsiteY3" fmla="*/ 303461 h 30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7" h="303460">
                  <a:moveTo>
                    <a:pt x="0" y="0"/>
                  </a:moveTo>
                  <a:lnTo>
                    <a:pt x="33718" y="0"/>
                  </a:lnTo>
                  <a:lnTo>
                    <a:pt x="33718" y="303461"/>
                  </a:lnTo>
                  <a:lnTo>
                    <a:pt x="0" y="303461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98F5DB87-0F26-B1FB-99E3-BB7FFB000673}"/>
                </a:ext>
              </a:extLst>
            </p:cNvPr>
            <p:cNvSpPr/>
            <p:nvPr/>
          </p:nvSpPr>
          <p:spPr>
            <a:xfrm rot="18899939">
              <a:off x="9273520" y="7508486"/>
              <a:ext cx="91438" cy="303460"/>
            </a:xfrm>
            <a:custGeom>
              <a:avLst/>
              <a:gdLst>
                <a:gd name="connsiteX0" fmla="*/ 0 w 33717"/>
                <a:gd name="connsiteY0" fmla="*/ 0 h 303460"/>
                <a:gd name="connsiteX1" fmla="*/ 33718 w 33717"/>
                <a:gd name="connsiteY1" fmla="*/ 0 h 303460"/>
                <a:gd name="connsiteX2" fmla="*/ 33718 w 33717"/>
                <a:gd name="connsiteY2" fmla="*/ 303460 h 303460"/>
                <a:gd name="connsiteX3" fmla="*/ 0 w 33717"/>
                <a:gd name="connsiteY3" fmla="*/ 303460 h 30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17" h="303460">
                  <a:moveTo>
                    <a:pt x="0" y="0"/>
                  </a:moveTo>
                  <a:lnTo>
                    <a:pt x="33718" y="0"/>
                  </a:lnTo>
                  <a:lnTo>
                    <a:pt x="33718" y="303460"/>
                  </a:lnTo>
                  <a:lnTo>
                    <a:pt x="0" y="303460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FDE42492-B977-0928-1779-E563067CF3FF}"/>
                </a:ext>
              </a:extLst>
            </p:cNvPr>
            <p:cNvSpPr/>
            <p:nvPr/>
          </p:nvSpPr>
          <p:spPr>
            <a:xfrm rot="18900061">
              <a:off x="9126698" y="8448969"/>
              <a:ext cx="303460" cy="91438"/>
            </a:xfrm>
            <a:custGeom>
              <a:avLst/>
              <a:gdLst>
                <a:gd name="connsiteX0" fmla="*/ 0 w 303460"/>
                <a:gd name="connsiteY0" fmla="*/ 0 h 33717"/>
                <a:gd name="connsiteX1" fmla="*/ 303460 w 303460"/>
                <a:gd name="connsiteY1" fmla="*/ 0 h 33717"/>
                <a:gd name="connsiteX2" fmla="*/ 303460 w 303460"/>
                <a:gd name="connsiteY2" fmla="*/ 33718 h 33717"/>
                <a:gd name="connsiteX3" fmla="*/ 0 w 303460"/>
                <a:gd name="connsiteY3" fmla="*/ 33718 h 3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60" h="33717">
                  <a:moveTo>
                    <a:pt x="0" y="0"/>
                  </a:moveTo>
                  <a:lnTo>
                    <a:pt x="303460" y="0"/>
                  </a:lnTo>
                  <a:lnTo>
                    <a:pt x="303460" y="33718"/>
                  </a:lnTo>
                  <a:lnTo>
                    <a:pt x="0" y="33718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565A5B68-2ADC-97D8-6349-17F74F4A5F48}"/>
                </a:ext>
              </a:extLst>
            </p:cNvPr>
            <p:cNvSpPr/>
            <p:nvPr/>
          </p:nvSpPr>
          <p:spPr>
            <a:xfrm rot="18900000">
              <a:off x="9961187" y="7614500"/>
              <a:ext cx="303460" cy="91438"/>
            </a:xfrm>
            <a:custGeom>
              <a:avLst/>
              <a:gdLst>
                <a:gd name="connsiteX0" fmla="*/ 0 w 303460"/>
                <a:gd name="connsiteY0" fmla="*/ 0 h 33717"/>
                <a:gd name="connsiteX1" fmla="*/ 303461 w 303460"/>
                <a:gd name="connsiteY1" fmla="*/ 0 h 33717"/>
                <a:gd name="connsiteX2" fmla="*/ 303461 w 303460"/>
                <a:gd name="connsiteY2" fmla="*/ 33718 h 33717"/>
                <a:gd name="connsiteX3" fmla="*/ 0 w 303460"/>
                <a:gd name="connsiteY3" fmla="*/ 33718 h 3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60" h="33717">
                  <a:moveTo>
                    <a:pt x="0" y="0"/>
                  </a:moveTo>
                  <a:lnTo>
                    <a:pt x="303461" y="0"/>
                  </a:lnTo>
                  <a:lnTo>
                    <a:pt x="303461" y="33718"/>
                  </a:lnTo>
                  <a:lnTo>
                    <a:pt x="0" y="33718"/>
                  </a:lnTo>
                  <a:close/>
                </a:path>
              </a:pathLst>
            </a:custGeom>
            <a:grpFill/>
            <a:ln w="1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6A600C48-C129-808D-4EDB-79F7B7CBD53D}"/>
              </a:ext>
            </a:extLst>
          </p:cNvPr>
          <p:cNvSpPr/>
          <p:nvPr/>
        </p:nvSpPr>
        <p:spPr>
          <a:xfrm>
            <a:off x="4021448" y="9620572"/>
            <a:ext cx="157200" cy="1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FE7A6F60-ED82-41F2-3FA4-946A2FBA7470}"/>
              </a:ext>
            </a:extLst>
          </p:cNvPr>
          <p:cNvSpPr/>
          <p:nvPr/>
        </p:nvSpPr>
        <p:spPr>
          <a:xfrm>
            <a:off x="8014379" y="9620572"/>
            <a:ext cx="157200" cy="1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470698C-8C4E-5C5F-90E7-09C22199345F}"/>
              </a:ext>
            </a:extLst>
          </p:cNvPr>
          <p:cNvSpPr/>
          <p:nvPr/>
        </p:nvSpPr>
        <p:spPr>
          <a:xfrm>
            <a:off x="1258085" y="7696555"/>
            <a:ext cx="2007624" cy="4005234"/>
          </a:xfrm>
          <a:prstGeom prst="rect">
            <a:avLst/>
          </a:prstGeom>
          <a:noFill/>
          <a:ln>
            <a:solidFill>
              <a:srgbClr val="FFF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6" name="Группа 85">
            <a:extLst>
              <a:ext uri="{FF2B5EF4-FFF2-40B4-BE49-F238E27FC236}">
                <a16:creationId xmlns:a16="http://schemas.microsoft.com/office/drawing/2014/main" id="{47E46EB4-E365-92E8-C6D6-6038BE20692F}"/>
              </a:ext>
            </a:extLst>
          </p:cNvPr>
          <p:cNvGrpSpPr/>
          <p:nvPr/>
        </p:nvGrpSpPr>
        <p:grpSpPr>
          <a:xfrm>
            <a:off x="11024736" y="5708115"/>
            <a:ext cx="9820129" cy="240327"/>
            <a:chOff x="1258085" y="5761693"/>
            <a:chExt cx="9820129" cy="240327"/>
          </a:xfrm>
        </p:grpSpPr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D6AC18AA-D4AE-7982-794A-AA5104D28CA6}"/>
                </a:ext>
              </a:extLst>
            </p:cNvPr>
            <p:cNvSpPr/>
            <p:nvPr/>
          </p:nvSpPr>
          <p:spPr>
            <a:xfrm>
              <a:off x="125808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479E50E4-1D38-128B-5014-C2676618B40D}"/>
                </a:ext>
              </a:extLst>
            </p:cNvPr>
            <p:cNvSpPr/>
            <p:nvPr/>
          </p:nvSpPr>
          <p:spPr>
            <a:xfrm>
              <a:off x="187129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213EA24E-1833-3C9E-E653-1C2465C1418F}"/>
                </a:ext>
              </a:extLst>
            </p:cNvPr>
            <p:cNvSpPr/>
            <p:nvPr/>
          </p:nvSpPr>
          <p:spPr>
            <a:xfrm>
              <a:off x="248450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8A9441FF-FA95-429D-88EA-59AFED0BF0B3}"/>
                </a:ext>
              </a:extLst>
            </p:cNvPr>
            <p:cNvSpPr/>
            <p:nvPr/>
          </p:nvSpPr>
          <p:spPr>
            <a:xfrm>
              <a:off x="310162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A064EBCF-3DFC-8DAC-1163-7DEB3B4BFF98}"/>
                </a:ext>
              </a:extLst>
            </p:cNvPr>
            <p:cNvSpPr/>
            <p:nvPr/>
          </p:nvSpPr>
          <p:spPr>
            <a:xfrm>
              <a:off x="371483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D261E725-2A5A-4E73-C334-21EB1D0B052F}"/>
                </a:ext>
              </a:extLst>
            </p:cNvPr>
            <p:cNvSpPr/>
            <p:nvPr/>
          </p:nvSpPr>
          <p:spPr>
            <a:xfrm>
              <a:off x="432804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2DA754FD-5575-D9CF-49F7-5E17264DC050}"/>
                </a:ext>
              </a:extLst>
            </p:cNvPr>
            <p:cNvSpPr/>
            <p:nvPr/>
          </p:nvSpPr>
          <p:spPr>
            <a:xfrm>
              <a:off x="494442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0B86812E-975F-3B0B-FFA6-9CD6B7A8F7EB}"/>
                </a:ext>
              </a:extLst>
            </p:cNvPr>
            <p:cNvSpPr/>
            <p:nvPr/>
          </p:nvSpPr>
          <p:spPr>
            <a:xfrm>
              <a:off x="555763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F030B499-763F-8D9C-716B-97C27B06AA0B}"/>
                </a:ext>
              </a:extLst>
            </p:cNvPr>
            <p:cNvSpPr/>
            <p:nvPr/>
          </p:nvSpPr>
          <p:spPr>
            <a:xfrm>
              <a:off x="617083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D317E0A4-052E-B864-2342-A2BDF2778269}"/>
                </a:ext>
              </a:extLst>
            </p:cNvPr>
            <p:cNvSpPr/>
            <p:nvPr/>
          </p:nvSpPr>
          <p:spPr>
            <a:xfrm>
              <a:off x="678796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70CC0B22-2D6D-75B6-8E73-4CE01310516B}"/>
                </a:ext>
              </a:extLst>
            </p:cNvPr>
            <p:cNvSpPr/>
            <p:nvPr/>
          </p:nvSpPr>
          <p:spPr>
            <a:xfrm>
              <a:off x="740117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7DF2569E-2376-314B-8A96-85A6207B9404}"/>
                </a:ext>
              </a:extLst>
            </p:cNvPr>
            <p:cNvSpPr/>
            <p:nvPr/>
          </p:nvSpPr>
          <p:spPr>
            <a:xfrm>
              <a:off x="801437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2D5865FF-89E5-1351-10CF-BFE267BDCC34}"/>
                </a:ext>
              </a:extLst>
            </p:cNvPr>
            <p:cNvSpPr/>
            <p:nvPr/>
          </p:nvSpPr>
          <p:spPr>
            <a:xfrm>
              <a:off x="862599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95122C2C-44B3-B50A-F7FB-76834BC5BD75}"/>
                </a:ext>
              </a:extLst>
            </p:cNvPr>
            <p:cNvSpPr/>
            <p:nvPr/>
          </p:nvSpPr>
          <p:spPr>
            <a:xfrm>
              <a:off x="9239208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66CD5FA4-FCBD-91D5-A7E1-B9E3AD58BFE9}"/>
                </a:ext>
              </a:extLst>
            </p:cNvPr>
            <p:cNvSpPr/>
            <p:nvPr/>
          </p:nvSpPr>
          <p:spPr>
            <a:xfrm>
              <a:off x="9852417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6AF2C8B8-639A-A326-1320-26B8C0A26BFA}"/>
                </a:ext>
              </a:extLst>
            </p:cNvPr>
            <p:cNvSpPr/>
            <p:nvPr/>
          </p:nvSpPr>
          <p:spPr>
            <a:xfrm>
              <a:off x="1046500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BA6C2BA-0E00-6441-8174-6B2EB9DFDC29}"/>
              </a:ext>
            </a:extLst>
          </p:cNvPr>
          <p:cNvGrpSpPr/>
          <p:nvPr/>
        </p:nvGrpSpPr>
        <p:grpSpPr>
          <a:xfrm>
            <a:off x="11024736" y="846995"/>
            <a:ext cx="9820129" cy="240327"/>
            <a:chOff x="1258085" y="5761693"/>
            <a:chExt cx="9820129" cy="240327"/>
          </a:xfrm>
        </p:grpSpPr>
        <p:sp>
          <p:nvSpPr>
            <p:cNvPr id="110" name="Прямоугольник 109">
              <a:extLst>
                <a:ext uri="{FF2B5EF4-FFF2-40B4-BE49-F238E27FC236}">
                  <a16:creationId xmlns:a16="http://schemas.microsoft.com/office/drawing/2014/main" id="{C186E091-61AC-C003-FFF1-8153BB08549A}"/>
                </a:ext>
              </a:extLst>
            </p:cNvPr>
            <p:cNvSpPr/>
            <p:nvPr/>
          </p:nvSpPr>
          <p:spPr>
            <a:xfrm>
              <a:off x="125808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Прямоугольник 110">
              <a:extLst>
                <a:ext uri="{FF2B5EF4-FFF2-40B4-BE49-F238E27FC236}">
                  <a16:creationId xmlns:a16="http://schemas.microsoft.com/office/drawing/2014/main" id="{30DEE061-5190-D34C-8D7E-2BECF4307CEC}"/>
                </a:ext>
              </a:extLst>
            </p:cNvPr>
            <p:cNvSpPr/>
            <p:nvPr/>
          </p:nvSpPr>
          <p:spPr>
            <a:xfrm>
              <a:off x="187129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id="{E0484DDD-B62B-8D95-059D-F16A1A89B0CB}"/>
                </a:ext>
              </a:extLst>
            </p:cNvPr>
            <p:cNvSpPr/>
            <p:nvPr/>
          </p:nvSpPr>
          <p:spPr>
            <a:xfrm>
              <a:off x="248450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3" name="Прямоугольник 112">
              <a:extLst>
                <a:ext uri="{FF2B5EF4-FFF2-40B4-BE49-F238E27FC236}">
                  <a16:creationId xmlns:a16="http://schemas.microsoft.com/office/drawing/2014/main" id="{2BD17026-8476-2C54-F762-92BEC4203F46}"/>
                </a:ext>
              </a:extLst>
            </p:cNvPr>
            <p:cNvSpPr/>
            <p:nvPr/>
          </p:nvSpPr>
          <p:spPr>
            <a:xfrm>
              <a:off x="310162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4" name="Прямоугольник 113">
              <a:extLst>
                <a:ext uri="{FF2B5EF4-FFF2-40B4-BE49-F238E27FC236}">
                  <a16:creationId xmlns:a16="http://schemas.microsoft.com/office/drawing/2014/main" id="{E1289DFF-3EF3-0871-E3B1-8DCF24D87528}"/>
                </a:ext>
              </a:extLst>
            </p:cNvPr>
            <p:cNvSpPr/>
            <p:nvPr/>
          </p:nvSpPr>
          <p:spPr>
            <a:xfrm>
              <a:off x="371483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Прямоугольник 114">
              <a:extLst>
                <a:ext uri="{FF2B5EF4-FFF2-40B4-BE49-F238E27FC236}">
                  <a16:creationId xmlns:a16="http://schemas.microsoft.com/office/drawing/2014/main" id="{B5794508-12D0-B66B-5835-109DC9805A98}"/>
                </a:ext>
              </a:extLst>
            </p:cNvPr>
            <p:cNvSpPr/>
            <p:nvPr/>
          </p:nvSpPr>
          <p:spPr>
            <a:xfrm>
              <a:off x="432804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6" name="Прямоугольник 115">
              <a:extLst>
                <a:ext uri="{FF2B5EF4-FFF2-40B4-BE49-F238E27FC236}">
                  <a16:creationId xmlns:a16="http://schemas.microsoft.com/office/drawing/2014/main" id="{239CA2B1-AED5-CE17-4EB0-C637C91F9D14}"/>
                </a:ext>
              </a:extLst>
            </p:cNvPr>
            <p:cNvSpPr/>
            <p:nvPr/>
          </p:nvSpPr>
          <p:spPr>
            <a:xfrm>
              <a:off x="494442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7" name="Прямоугольник 116">
              <a:extLst>
                <a:ext uri="{FF2B5EF4-FFF2-40B4-BE49-F238E27FC236}">
                  <a16:creationId xmlns:a16="http://schemas.microsoft.com/office/drawing/2014/main" id="{D45CD645-EA59-2905-7243-7F26F4D84EE4}"/>
                </a:ext>
              </a:extLst>
            </p:cNvPr>
            <p:cNvSpPr/>
            <p:nvPr/>
          </p:nvSpPr>
          <p:spPr>
            <a:xfrm>
              <a:off x="555763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8" name="Прямоугольник 117">
              <a:extLst>
                <a:ext uri="{FF2B5EF4-FFF2-40B4-BE49-F238E27FC236}">
                  <a16:creationId xmlns:a16="http://schemas.microsoft.com/office/drawing/2014/main" id="{759895A2-BEA4-8E93-29C1-D00296FB2E05}"/>
                </a:ext>
              </a:extLst>
            </p:cNvPr>
            <p:cNvSpPr/>
            <p:nvPr/>
          </p:nvSpPr>
          <p:spPr>
            <a:xfrm>
              <a:off x="617083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BF1A1FDF-115A-296A-F1B5-87CBD208886C}"/>
                </a:ext>
              </a:extLst>
            </p:cNvPr>
            <p:cNvSpPr/>
            <p:nvPr/>
          </p:nvSpPr>
          <p:spPr>
            <a:xfrm>
              <a:off x="678796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0" name="Прямоугольник 119">
              <a:extLst>
                <a:ext uri="{FF2B5EF4-FFF2-40B4-BE49-F238E27FC236}">
                  <a16:creationId xmlns:a16="http://schemas.microsoft.com/office/drawing/2014/main" id="{B3FB1094-C270-1299-23E8-CA7C7431143A}"/>
                </a:ext>
              </a:extLst>
            </p:cNvPr>
            <p:cNvSpPr/>
            <p:nvPr/>
          </p:nvSpPr>
          <p:spPr>
            <a:xfrm>
              <a:off x="740117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Прямоугольник 120">
              <a:extLst>
                <a:ext uri="{FF2B5EF4-FFF2-40B4-BE49-F238E27FC236}">
                  <a16:creationId xmlns:a16="http://schemas.microsoft.com/office/drawing/2014/main" id="{170AFA2A-271E-C381-A007-0C0AAF365643}"/>
                </a:ext>
              </a:extLst>
            </p:cNvPr>
            <p:cNvSpPr/>
            <p:nvPr/>
          </p:nvSpPr>
          <p:spPr>
            <a:xfrm>
              <a:off x="801437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2" name="Прямоугольник 121">
              <a:extLst>
                <a:ext uri="{FF2B5EF4-FFF2-40B4-BE49-F238E27FC236}">
                  <a16:creationId xmlns:a16="http://schemas.microsoft.com/office/drawing/2014/main" id="{784B5C60-476F-593B-EFF0-B0061068AE64}"/>
                </a:ext>
              </a:extLst>
            </p:cNvPr>
            <p:cNvSpPr/>
            <p:nvPr/>
          </p:nvSpPr>
          <p:spPr>
            <a:xfrm>
              <a:off x="862599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3" name="Прямоугольник 122">
              <a:extLst>
                <a:ext uri="{FF2B5EF4-FFF2-40B4-BE49-F238E27FC236}">
                  <a16:creationId xmlns:a16="http://schemas.microsoft.com/office/drawing/2014/main" id="{CEA201FD-300F-074C-FD60-BA82F115F933}"/>
                </a:ext>
              </a:extLst>
            </p:cNvPr>
            <p:cNvSpPr/>
            <p:nvPr/>
          </p:nvSpPr>
          <p:spPr>
            <a:xfrm>
              <a:off x="9239208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A52BDFEE-0D6B-4E2C-016F-F10BF7572B00}"/>
                </a:ext>
              </a:extLst>
            </p:cNvPr>
            <p:cNvSpPr/>
            <p:nvPr/>
          </p:nvSpPr>
          <p:spPr>
            <a:xfrm>
              <a:off x="9852417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0FED1D88-9532-659F-87FE-98CE56632CC4}"/>
                </a:ext>
              </a:extLst>
            </p:cNvPr>
            <p:cNvSpPr/>
            <p:nvPr/>
          </p:nvSpPr>
          <p:spPr>
            <a:xfrm>
              <a:off x="1046500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0D127E82-A296-82D3-9CCD-928BD3F97746}"/>
              </a:ext>
            </a:extLst>
          </p:cNvPr>
          <p:cNvGrpSpPr/>
          <p:nvPr/>
        </p:nvGrpSpPr>
        <p:grpSpPr>
          <a:xfrm>
            <a:off x="1204607" y="5708115"/>
            <a:ext cx="9820129" cy="240327"/>
            <a:chOff x="1258085" y="5761693"/>
            <a:chExt cx="9820129" cy="240327"/>
          </a:xfrm>
        </p:grpSpPr>
        <p:sp>
          <p:nvSpPr>
            <p:cNvPr id="141" name="Прямоугольник 140">
              <a:extLst>
                <a:ext uri="{FF2B5EF4-FFF2-40B4-BE49-F238E27FC236}">
                  <a16:creationId xmlns:a16="http://schemas.microsoft.com/office/drawing/2014/main" id="{4F432AA4-837D-8AA7-0C23-722A45191653}"/>
                </a:ext>
              </a:extLst>
            </p:cNvPr>
            <p:cNvSpPr/>
            <p:nvPr/>
          </p:nvSpPr>
          <p:spPr>
            <a:xfrm>
              <a:off x="125808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Прямоугольник 141">
              <a:extLst>
                <a:ext uri="{FF2B5EF4-FFF2-40B4-BE49-F238E27FC236}">
                  <a16:creationId xmlns:a16="http://schemas.microsoft.com/office/drawing/2014/main" id="{324DA519-694E-F439-25B2-8E42628A8AC9}"/>
                </a:ext>
              </a:extLst>
            </p:cNvPr>
            <p:cNvSpPr/>
            <p:nvPr/>
          </p:nvSpPr>
          <p:spPr>
            <a:xfrm>
              <a:off x="187129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3" name="Прямоугольник 142">
              <a:extLst>
                <a:ext uri="{FF2B5EF4-FFF2-40B4-BE49-F238E27FC236}">
                  <a16:creationId xmlns:a16="http://schemas.microsoft.com/office/drawing/2014/main" id="{C225048C-6166-BD34-2618-97B942ABD2CC}"/>
                </a:ext>
              </a:extLst>
            </p:cNvPr>
            <p:cNvSpPr/>
            <p:nvPr/>
          </p:nvSpPr>
          <p:spPr>
            <a:xfrm>
              <a:off x="248450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Прямоугольник 143">
              <a:extLst>
                <a:ext uri="{FF2B5EF4-FFF2-40B4-BE49-F238E27FC236}">
                  <a16:creationId xmlns:a16="http://schemas.microsoft.com/office/drawing/2014/main" id="{CF51D5E4-4213-37AD-934F-6F775EEFA14A}"/>
                </a:ext>
              </a:extLst>
            </p:cNvPr>
            <p:cNvSpPr/>
            <p:nvPr/>
          </p:nvSpPr>
          <p:spPr>
            <a:xfrm>
              <a:off x="310162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5" name="Прямоугольник 144">
              <a:extLst>
                <a:ext uri="{FF2B5EF4-FFF2-40B4-BE49-F238E27FC236}">
                  <a16:creationId xmlns:a16="http://schemas.microsoft.com/office/drawing/2014/main" id="{E10EE07B-8E38-AF46-63E0-D23137361F7C}"/>
                </a:ext>
              </a:extLst>
            </p:cNvPr>
            <p:cNvSpPr/>
            <p:nvPr/>
          </p:nvSpPr>
          <p:spPr>
            <a:xfrm>
              <a:off x="371483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6" name="Прямоугольник 145">
              <a:extLst>
                <a:ext uri="{FF2B5EF4-FFF2-40B4-BE49-F238E27FC236}">
                  <a16:creationId xmlns:a16="http://schemas.microsoft.com/office/drawing/2014/main" id="{1BCF916B-56A5-0493-6E06-972E226EBC5C}"/>
                </a:ext>
              </a:extLst>
            </p:cNvPr>
            <p:cNvSpPr/>
            <p:nvPr/>
          </p:nvSpPr>
          <p:spPr>
            <a:xfrm>
              <a:off x="432804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7" name="Прямоугольник 146">
              <a:extLst>
                <a:ext uri="{FF2B5EF4-FFF2-40B4-BE49-F238E27FC236}">
                  <a16:creationId xmlns:a16="http://schemas.microsoft.com/office/drawing/2014/main" id="{7FF7D757-BF0B-88C0-00B4-E6CA15F285C5}"/>
                </a:ext>
              </a:extLst>
            </p:cNvPr>
            <p:cNvSpPr/>
            <p:nvPr/>
          </p:nvSpPr>
          <p:spPr>
            <a:xfrm>
              <a:off x="494442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8" name="Прямоугольник 147">
              <a:extLst>
                <a:ext uri="{FF2B5EF4-FFF2-40B4-BE49-F238E27FC236}">
                  <a16:creationId xmlns:a16="http://schemas.microsoft.com/office/drawing/2014/main" id="{C950EB5C-787A-157D-05F5-A105B756B6B8}"/>
                </a:ext>
              </a:extLst>
            </p:cNvPr>
            <p:cNvSpPr/>
            <p:nvPr/>
          </p:nvSpPr>
          <p:spPr>
            <a:xfrm>
              <a:off x="555763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9" name="Прямоугольник 148">
              <a:extLst>
                <a:ext uri="{FF2B5EF4-FFF2-40B4-BE49-F238E27FC236}">
                  <a16:creationId xmlns:a16="http://schemas.microsoft.com/office/drawing/2014/main" id="{908219CB-4ECA-C657-CE99-619331C036CB}"/>
                </a:ext>
              </a:extLst>
            </p:cNvPr>
            <p:cNvSpPr/>
            <p:nvPr/>
          </p:nvSpPr>
          <p:spPr>
            <a:xfrm>
              <a:off x="617083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0" name="Прямоугольник 149">
              <a:extLst>
                <a:ext uri="{FF2B5EF4-FFF2-40B4-BE49-F238E27FC236}">
                  <a16:creationId xmlns:a16="http://schemas.microsoft.com/office/drawing/2014/main" id="{FD8CB702-B29B-F73F-2023-9A117E903816}"/>
                </a:ext>
              </a:extLst>
            </p:cNvPr>
            <p:cNvSpPr/>
            <p:nvPr/>
          </p:nvSpPr>
          <p:spPr>
            <a:xfrm>
              <a:off x="678796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1" name="Прямоугольник 150">
              <a:extLst>
                <a:ext uri="{FF2B5EF4-FFF2-40B4-BE49-F238E27FC236}">
                  <a16:creationId xmlns:a16="http://schemas.microsoft.com/office/drawing/2014/main" id="{E96F207A-2D2A-FB05-0871-88A9E5E78D06}"/>
                </a:ext>
              </a:extLst>
            </p:cNvPr>
            <p:cNvSpPr/>
            <p:nvPr/>
          </p:nvSpPr>
          <p:spPr>
            <a:xfrm>
              <a:off x="740117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2" name="Прямоугольник 151">
              <a:extLst>
                <a:ext uri="{FF2B5EF4-FFF2-40B4-BE49-F238E27FC236}">
                  <a16:creationId xmlns:a16="http://schemas.microsoft.com/office/drawing/2014/main" id="{C11B8023-7348-905F-2425-ECA64175A2BB}"/>
                </a:ext>
              </a:extLst>
            </p:cNvPr>
            <p:cNvSpPr/>
            <p:nvPr/>
          </p:nvSpPr>
          <p:spPr>
            <a:xfrm>
              <a:off x="801437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3" name="Прямоугольник 152">
              <a:extLst>
                <a:ext uri="{FF2B5EF4-FFF2-40B4-BE49-F238E27FC236}">
                  <a16:creationId xmlns:a16="http://schemas.microsoft.com/office/drawing/2014/main" id="{9FFAEE90-559D-EEF9-FD68-C4C3695EAC1E}"/>
                </a:ext>
              </a:extLst>
            </p:cNvPr>
            <p:cNvSpPr/>
            <p:nvPr/>
          </p:nvSpPr>
          <p:spPr>
            <a:xfrm>
              <a:off x="862599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4" name="Прямоугольник 153">
              <a:extLst>
                <a:ext uri="{FF2B5EF4-FFF2-40B4-BE49-F238E27FC236}">
                  <a16:creationId xmlns:a16="http://schemas.microsoft.com/office/drawing/2014/main" id="{A1131904-7E94-6BAF-2D59-69288A425EDB}"/>
                </a:ext>
              </a:extLst>
            </p:cNvPr>
            <p:cNvSpPr/>
            <p:nvPr/>
          </p:nvSpPr>
          <p:spPr>
            <a:xfrm>
              <a:off x="9239208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5" name="Прямоугольник 154">
              <a:extLst>
                <a:ext uri="{FF2B5EF4-FFF2-40B4-BE49-F238E27FC236}">
                  <a16:creationId xmlns:a16="http://schemas.microsoft.com/office/drawing/2014/main" id="{B24FF81D-84F1-8254-2AC8-4A65EB386A84}"/>
                </a:ext>
              </a:extLst>
            </p:cNvPr>
            <p:cNvSpPr/>
            <p:nvPr/>
          </p:nvSpPr>
          <p:spPr>
            <a:xfrm>
              <a:off x="9852417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6" name="Прямоугольник 155">
              <a:extLst>
                <a:ext uri="{FF2B5EF4-FFF2-40B4-BE49-F238E27FC236}">
                  <a16:creationId xmlns:a16="http://schemas.microsoft.com/office/drawing/2014/main" id="{1D66D9EB-2993-6C8D-A5E6-F2620D094D45}"/>
                </a:ext>
              </a:extLst>
            </p:cNvPr>
            <p:cNvSpPr/>
            <p:nvPr/>
          </p:nvSpPr>
          <p:spPr>
            <a:xfrm>
              <a:off x="1046500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7" name="Группа 156">
            <a:extLst>
              <a:ext uri="{FF2B5EF4-FFF2-40B4-BE49-F238E27FC236}">
                <a16:creationId xmlns:a16="http://schemas.microsoft.com/office/drawing/2014/main" id="{CEF380E2-565C-23CF-9ED3-4273F30AF677}"/>
              </a:ext>
            </a:extLst>
          </p:cNvPr>
          <p:cNvGrpSpPr/>
          <p:nvPr/>
        </p:nvGrpSpPr>
        <p:grpSpPr>
          <a:xfrm>
            <a:off x="1204607" y="850892"/>
            <a:ext cx="9820129" cy="240327"/>
            <a:chOff x="1258085" y="5761693"/>
            <a:chExt cx="9820129" cy="240327"/>
          </a:xfrm>
        </p:grpSpPr>
        <p:sp>
          <p:nvSpPr>
            <p:cNvPr id="158" name="Прямоугольник 157">
              <a:extLst>
                <a:ext uri="{FF2B5EF4-FFF2-40B4-BE49-F238E27FC236}">
                  <a16:creationId xmlns:a16="http://schemas.microsoft.com/office/drawing/2014/main" id="{D3ACBC7B-6FAF-8D3D-93B6-2FFF84D17F24}"/>
                </a:ext>
              </a:extLst>
            </p:cNvPr>
            <p:cNvSpPr/>
            <p:nvPr/>
          </p:nvSpPr>
          <p:spPr>
            <a:xfrm>
              <a:off x="125808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9" name="Прямоугольник 158">
              <a:extLst>
                <a:ext uri="{FF2B5EF4-FFF2-40B4-BE49-F238E27FC236}">
                  <a16:creationId xmlns:a16="http://schemas.microsoft.com/office/drawing/2014/main" id="{06F3F596-300E-EBC9-68AD-585E80E39DFA}"/>
                </a:ext>
              </a:extLst>
            </p:cNvPr>
            <p:cNvSpPr/>
            <p:nvPr/>
          </p:nvSpPr>
          <p:spPr>
            <a:xfrm>
              <a:off x="187129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0" name="Прямоугольник 159">
              <a:extLst>
                <a:ext uri="{FF2B5EF4-FFF2-40B4-BE49-F238E27FC236}">
                  <a16:creationId xmlns:a16="http://schemas.microsoft.com/office/drawing/2014/main" id="{B656E338-B6BE-45F4-9D12-0BCDC7E286CB}"/>
                </a:ext>
              </a:extLst>
            </p:cNvPr>
            <p:cNvSpPr/>
            <p:nvPr/>
          </p:nvSpPr>
          <p:spPr>
            <a:xfrm>
              <a:off x="248450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1" name="Прямоугольник 160">
              <a:extLst>
                <a:ext uri="{FF2B5EF4-FFF2-40B4-BE49-F238E27FC236}">
                  <a16:creationId xmlns:a16="http://schemas.microsoft.com/office/drawing/2014/main" id="{466D9C5C-597E-61C1-BC6F-2E77ADE3863B}"/>
                </a:ext>
              </a:extLst>
            </p:cNvPr>
            <p:cNvSpPr/>
            <p:nvPr/>
          </p:nvSpPr>
          <p:spPr>
            <a:xfrm>
              <a:off x="310162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2" name="Прямоугольник 161">
              <a:extLst>
                <a:ext uri="{FF2B5EF4-FFF2-40B4-BE49-F238E27FC236}">
                  <a16:creationId xmlns:a16="http://schemas.microsoft.com/office/drawing/2014/main" id="{3519391E-6DB4-4D31-6DF8-E8CA51CA02EC}"/>
                </a:ext>
              </a:extLst>
            </p:cNvPr>
            <p:cNvSpPr/>
            <p:nvPr/>
          </p:nvSpPr>
          <p:spPr>
            <a:xfrm>
              <a:off x="3714834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3" name="Прямоугольник 162">
              <a:extLst>
                <a:ext uri="{FF2B5EF4-FFF2-40B4-BE49-F238E27FC236}">
                  <a16:creationId xmlns:a16="http://schemas.microsoft.com/office/drawing/2014/main" id="{6A50B91F-E750-C4DC-073E-3A8D36BB1AF3}"/>
                </a:ext>
              </a:extLst>
            </p:cNvPr>
            <p:cNvSpPr/>
            <p:nvPr/>
          </p:nvSpPr>
          <p:spPr>
            <a:xfrm>
              <a:off x="4328043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4" name="Прямоугольник 163">
              <a:extLst>
                <a:ext uri="{FF2B5EF4-FFF2-40B4-BE49-F238E27FC236}">
                  <a16:creationId xmlns:a16="http://schemas.microsoft.com/office/drawing/2014/main" id="{046F9CBF-C19C-D213-8D5E-D0C7D2CFB2A3}"/>
                </a:ext>
              </a:extLst>
            </p:cNvPr>
            <p:cNvSpPr/>
            <p:nvPr/>
          </p:nvSpPr>
          <p:spPr>
            <a:xfrm>
              <a:off x="494442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5" name="Прямоугольник 164">
              <a:extLst>
                <a:ext uri="{FF2B5EF4-FFF2-40B4-BE49-F238E27FC236}">
                  <a16:creationId xmlns:a16="http://schemas.microsoft.com/office/drawing/2014/main" id="{EB882B71-6252-27C7-05A0-A2B4D11A4976}"/>
                </a:ext>
              </a:extLst>
            </p:cNvPr>
            <p:cNvSpPr/>
            <p:nvPr/>
          </p:nvSpPr>
          <p:spPr>
            <a:xfrm>
              <a:off x="555763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6" name="Прямоугольник 165">
              <a:extLst>
                <a:ext uri="{FF2B5EF4-FFF2-40B4-BE49-F238E27FC236}">
                  <a16:creationId xmlns:a16="http://schemas.microsoft.com/office/drawing/2014/main" id="{383F237D-13B4-777A-DEC0-6CF82159E97A}"/>
                </a:ext>
              </a:extLst>
            </p:cNvPr>
            <p:cNvSpPr/>
            <p:nvPr/>
          </p:nvSpPr>
          <p:spPr>
            <a:xfrm>
              <a:off x="617083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7" name="Прямоугольник 166">
              <a:extLst>
                <a:ext uri="{FF2B5EF4-FFF2-40B4-BE49-F238E27FC236}">
                  <a16:creationId xmlns:a16="http://schemas.microsoft.com/office/drawing/2014/main" id="{B68A3E45-AE87-0F0E-6B98-728B5AC455C4}"/>
                </a:ext>
              </a:extLst>
            </p:cNvPr>
            <p:cNvSpPr/>
            <p:nvPr/>
          </p:nvSpPr>
          <p:spPr>
            <a:xfrm>
              <a:off x="6787961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8" name="Прямоугольник 167">
              <a:extLst>
                <a:ext uri="{FF2B5EF4-FFF2-40B4-BE49-F238E27FC236}">
                  <a16:creationId xmlns:a16="http://schemas.microsoft.com/office/drawing/2014/main" id="{858AFAC3-7606-FBC7-2206-CAF99E6C09A2}"/>
                </a:ext>
              </a:extLst>
            </p:cNvPr>
            <p:cNvSpPr/>
            <p:nvPr/>
          </p:nvSpPr>
          <p:spPr>
            <a:xfrm>
              <a:off x="7401170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9" name="Прямоугольник 168">
              <a:extLst>
                <a:ext uri="{FF2B5EF4-FFF2-40B4-BE49-F238E27FC236}">
                  <a16:creationId xmlns:a16="http://schemas.microsoft.com/office/drawing/2014/main" id="{89298893-D4BB-4579-3872-401B8D2F3AD3}"/>
                </a:ext>
              </a:extLst>
            </p:cNvPr>
            <p:cNvSpPr/>
            <p:nvPr/>
          </p:nvSpPr>
          <p:spPr>
            <a:xfrm>
              <a:off x="801437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0" name="Прямоугольник 169">
              <a:extLst>
                <a:ext uri="{FF2B5EF4-FFF2-40B4-BE49-F238E27FC236}">
                  <a16:creationId xmlns:a16="http://schemas.microsoft.com/office/drawing/2014/main" id="{B247C525-DD20-0D01-48BA-C7BB97067B28}"/>
                </a:ext>
              </a:extLst>
            </p:cNvPr>
            <p:cNvSpPr/>
            <p:nvPr/>
          </p:nvSpPr>
          <p:spPr>
            <a:xfrm>
              <a:off x="8625999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1" name="Прямоугольник 170">
              <a:extLst>
                <a:ext uri="{FF2B5EF4-FFF2-40B4-BE49-F238E27FC236}">
                  <a16:creationId xmlns:a16="http://schemas.microsoft.com/office/drawing/2014/main" id="{34C1687F-20A8-1DB0-1877-8E1079262578}"/>
                </a:ext>
              </a:extLst>
            </p:cNvPr>
            <p:cNvSpPr/>
            <p:nvPr/>
          </p:nvSpPr>
          <p:spPr>
            <a:xfrm>
              <a:off x="9239208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2" name="Прямоугольник 171">
              <a:extLst>
                <a:ext uri="{FF2B5EF4-FFF2-40B4-BE49-F238E27FC236}">
                  <a16:creationId xmlns:a16="http://schemas.microsoft.com/office/drawing/2014/main" id="{990838C0-F45B-DB27-BCED-312A3EEF2B6D}"/>
                </a:ext>
              </a:extLst>
            </p:cNvPr>
            <p:cNvSpPr/>
            <p:nvPr/>
          </p:nvSpPr>
          <p:spPr>
            <a:xfrm>
              <a:off x="9852417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3" name="Прямоугольник 172">
              <a:extLst>
                <a:ext uri="{FF2B5EF4-FFF2-40B4-BE49-F238E27FC236}">
                  <a16:creationId xmlns:a16="http://schemas.microsoft.com/office/drawing/2014/main" id="{B85F0ECA-2F70-1D9E-AEFE-A779155BE7EF}"/>
                </a:ext>
              </a:extLst>
            </p:cNvPr>
            <p:cNvSpPr/>
            <p:nvPr/>
          </p:nvSpPr>
          <p:spPr>
            <a:xfrm>
              <a:off x="10465005" y="5761693"/>
              <a:ext cx="613209" cy="2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19" name="Группа 218">
            <a:extLst>
              <a:ext uri="{FF2B5EF4-FFF2-40B4-BE49-F238E27FC236}">
                <a16:creationId xmlns:a16="http://schemas.microsoft.com/office/drawing/2014/main" id="{50263A0B-22E0-91B3-3B0E-B00137A57EDE}"/>
              </a:ext>
            </a:extLst>
          </p:cNvPr>
          <p:cNvGrpSpPr/>
          <p:nvPr/>
        </p:nvGrpSpPr>
        <p:grpSpPr>
          <a:xfrm>
            <a:off x="2602727" y="3676943"/>
            <a:ext cx="4702180" cy="601222"/>
            <a:chOff x="-5492086" y="3147006"/>
            <a:chExt cx="4702180" cy="601222"/>
          </a:xfrm>
        </p:grpSpPr>
        <p:grpSp>
          <p:nvGrpSpPr>
            <p:cNvPr id="216" name="Группа 215">
              <a:extLst>
                <a:ext uri="{FF2B5EF4-FFF2-40B4-BE49-F238E27FC236}">
                  <a16:creationId xmlns:a16="http://schemas.microsoft.com/office/drawing/2014/main" id="{89C6B013-7A18-D5F6-E2AB-33D57C5EBDC2}"/>
                </a:ext>
              </a:extLst>
            </p:cNvPr>
            <p:cNvGrpSpPr/>
            <p:nvPr/>
          </p:nvGrpSpPr>
          <p:grpSpPr>
            <a:xfrm>
              <a:off x="-5492086" y="3147006"/>
              <a:ext cx="1551498" cy="491801"/>
              <a:chOff x="4075105" y="-4579996"/>
              <a:chExt cx="1551498" cy="491801"/>
            </a:xfrm>
          </p:grpSpPr>
          <p:sp>
            <p:nvSpPr>
              <p:cNvPr id="178" name="Полилиния: фигура 177">
                <a:extLst>
                  <a:ext uri="{FF2B5EF4-FFF2-40B4-BE49-F238E27FC236}">
                    <a16:creationId xmlns:a16="http://schemas.microsoft.com/office/drawing/2014/main" id="{7F19EA41-B05A-7E5E-0212-D8005CD99F4F}"/>
                  </a:ext>
                </a:extLst>
              </p:cNvPr>
              <p:cNvSpPr/>
              <p:nvPr/>
            </p:nvSpPr>
            <p:spPr>
              <a:xfrm>
                <a:off x="4702653" y="-4507620"/>
                <a:ext cx="135164" cy="135164"/>
              </a:xfrm>
              <a:custGeom>
                <a:avLst/>
                <a:gdLst>
                  <a:gd name="connsiteX0" fmla="*/ 109583 w 219165"/>
                  <a:gd name="connsiteY0" fmla="*/ 0 h 219165"/>
                  <a:gd name="connsiteX1" fmla="*/ 0 w 219165"/>
                  <a:gd name="connsiteY1" fmla="*/ 109583 h 219165"/>
                  <a:gd name="connsiteX2" fmla="*/ 109583 w 219165"/>
                  <a:gd name="connsiteY2" fmla="*/ 219166 h 219165"/>
                  <a:gd name="connsiteX3" fmla="*/ 219166 w 219165"/>
                  <a:gd name="connsiteY3" fmla="*/ 109583 h 219165"/>
                  <a:gd name="connsiteX4" fmla="*/ 109583 w 219165"/>
                  <a:gd name="connsiteY4" fmla="*/ 0 h 21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165" h="219165">
                    <a:moveTo>
                      <a:pt x="109583" y="0"/>
                    </a:moveTo>
                    <a:cubicBezTo>
                      <a:pt x="49061" y="0"/>
                      <a:pt x="0" y="49061"/>
                      <a:pt x="0" y="109583"/>
                    </a:cubicBezTo>
                    <a:cubicBezTo>
                      <a:pt x="0" y="170105"/>
                      <a:pt x="49061" y="219166"/>
                      <a:pt x="109583" y="219166"/>
                    </a:cubicBezTo>
                    <a:cubicBezTo>
                      <a:pt x="170105" y="219166"/>
                      <a:pt x="219166" y="170105"/>
                      <a:pt x="219166" y="109583"/>
                    </a:cubicBezTo>
                    <a:cubicBezTo>
                      <a:pt x="219166" y="49061"/>
                      <a:pt x="170105" y="0"/>
                      <a:pt x="1095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6" name="Полилиния: фигура 175">
                <a:extLst>
                  <a:ext uri="{FF2B5EF4-FFF2-40B4-BE49-F238E27FC236}">
                    <a16:creationId xmlns:a16="http://schemas.microsoft.com/office/drawing/2014/main" id="{BF8CB993-D290-40CC-4732-DF6B207B2BAC}"/>
                  </a:ext>
                </a:extLst>
              </p:cNvPr>
              <p:cNvSpPr/>
              <p:nvPr/>
            </p:nvSpPr>
            <p:spPr>
              <a:xfrm>
                <a:off x="4075105" y="-4579996"/>
                <a:ext cx="1551498" cy="491801"/>
              </a:xfrm>
              <a:custGeom>
                <a:avLst/>
                <a:gdLst>
                  <a:gd name="connsiteX0" fmla="*/ 1529784 w 1551498"/>
                  <a:gd name="connsiteY0" fmla="*/ 337509 h 491801"/>
                  <a:gd name="connsiteX1" fmla="*/ 1508491 w 1551498"/>
                  <a:gd name="connsiteY1" fmla="*/ 318964 h 491801"/>
                  <a:gd name="connsiteX2" fmla="*/ 1399768 w 1551498"/>
                  <a:gd name="connsiteY2" fmla="*/ 225077 h 491801"/>
                  <a:gd name="connsiteX3" fmla="*/ 1096308 w 1551498"/>
                  <a:gd name="connsiteY3" fmla="*/ 154640 h 491801"/>
                  <a:gd name="connsiteX4" fmla="*/ 806334 w 1551498"/>
                  <a:gd name="connsiteY4" fmla="*/ 2168 h 491801"/>
                  <a:gd name="connsiteX5" fmla="*/ 774134 w 1551498"/>
                  <a:gd name="connsiteY5" fmla="*/ 10598 h 491801"/>
                  <a:gd name="connsiteX6" fmla="*/ 780007 w 1551498"/>
                  <a:gd name="connsiteY6" fmla="*/ 49279 h 491801"/>
                  <a:gd name="connsiteX7" fmla="*/ 784148 w 1551498"/>
                  <a:gd name="connsiteY7" fmla="*/ 51801 h 491801"/>
                  <a:gd name="connsiteX8" fmla="*/ 910859 w 1551498"/>
                  <a:gd name="connsiteY8" fmla="*/ 131291 h 491801"/>
                  <a:gd name="connsiteX9" fmla="*/ 876417 w 1551498"/>
                  <a:gd name="connsiteY9" fmla="*/ 131291 h 491801"/>
                  <a:gd name="connsiteX10" fmla="*/ 843424 w 1551498"/>
                  <a:gd name="connsiteY10" fmla="*/ 164283 h 491801"/>
                  <a:gd name="connsiteX11" fmla="*/ 648585 w 1551498"/>
                  <a:gd name="connsiteY11" fmla="*/ 164283 h 491801"/>
                  <a:gd name="connsiteX12" fmla="*/ 636784 w 1551498"/>
                  <a:gd name="connsiteY12" fmla="*/ 163154 h 491801"/>
                  <a:gd name="connsiteX13" fmla="*/ 624258 w 1551498"/>
                  <a:gd name="connsiteY13" fmla="*/ 160709 h 491801"/>
                  <a:gd name="connsiteX14" fmla="*/ 624258 w 1551498"/>
                  <a:gd name="connsiteY14" fmla="*/ 99377 h 491801"/>
                  <a:gd name="connsiteX15" fmla="*/ 596205 w 1551498"/>
                  <a:gd name="connsiteY15" fmla="*/ 64310 h 491801"/>
                  <a:gd name="connsiteX16" fmla="*/ 557301 w 1551498"/>
                  <a:gd name="connsiteY16" fmla="*/ 91885 h 491801"/>
                  <a:gd name="connsiteX17" fmla="*/ 556822 w 1551498"/>
                  <a:gd name="connsiteY17" fmla="*/ 97573 h 491801"/>
                  <a:gd name="connsiteX18" fmla="*/ 556822 w 1551498"/>
                  <a:gd name="connsiteY18" fmla="*/ 147644 h 491801"/>
                  <a:gd name="connsiteX19" fmla="*/ 472528 w 1551498"/>
                  <a:gd name="connsiteY19" fmla="*/ 131291 h 491801"/>
                  <a:gd name="connsiteX20" fmla="*/ 392364 w 1551498"/>
                  <a:gd name="connsiteY20" fmla="*/ 117921 h 491801"/>
                  <a:gd name="connsiteX21" fmla="*/ 331671 w 1551498"/>
                  <a:gd name="connsiteY21" fmla="*/ 119439 h 491801"/>
                  <a:gd name="connsiteX22" fmla="*/ 287012 w 1551498"/>
                  <a:gd name="connsiteY22" fmla="*/ 131240 h 491801"/>
                  <a:gd name="connsiteX23" fmla="*/ 30470 w 1551498"/>
                  <a:gd name="connsiteY23" fmla="*/ 232394 h 491801"/>
                  <a:gd name="connsiteX24" fmla="*/ 16713 w 1551498"/>
                  <a:gd name="connsiteY24" fmla="*/ 386669 h 491801"/>
                  <a:gd name="connsiteX25" fmla="*/ 478 w 1551498"/>
                  <a:gd name="connsiteY25" fmla="*/ 407119 h 491801"/>
                  <a:gd name="connsiteX26" fmla="*/ 23 w 1551498"/>
                  <a:gd name="connsiteY26" fmla="*/ 420708 h 491801"/>
                  <a:gd name="connsiteX27" fmla="*/ 30824 w 1551498"/>
                  <a:gd name="connsiteY27" fmla="*/ 461354 h 491801"/>
                  <a:gd name="connsiteX28" fmla="*/ 48694 w 1551498"/>
                  <a:gd name="connsiteY28" fmla="*/ 465771 h 491801"/>
                  <a:gd name="connsiteX29" fmla="*/ 132332 w 1551498"/>
                  <a:gd name="connsiteY29" fmla="*/ 475229 h 491801"/>
                  <a:gd name="connsiteX30" fmla="*/ 172928 w 1551498"/>
                  <a:gd name="connsiteY30" fmla="*/ 477505 h 491801"/>
                  <a:gd name="connsiteX31" fmla="*/ 183684 w 1551498"/>
                  <a:gd name="connsiteY31" fmla="*/ 377802 h 491801"/>
                  <a:gd name="connsiteX32" fmla="*/ 394601 w 1551498"/>
                  <a:gd name="connsiteY32" fmla="*/ 296822 h 491801"/>
                  <a:gd name="connsiteX33" fmla="*/ 489387 w 1551498"/>
                  <a:gd name="connsiteY33" fmla="*/ 443181 h 491801"/>
                  <a:gd name="connsiteX34" fmla="*/ 481800 w 1551498"/>
                  <a:gd name="connsiteY34" fmla="*/ 491802 h 491801"/>
                  <a:gd name="connsiteX35" fmla="*/ 1087035 w 1551498"/>
                  <a:gd name="connsiteY35" fmla="*/ 491802 h 491801"/>
                  <a:gd name="connsiteX36" fmla="*/ 1190047 w 1551498"/>
                  <a:gd name="connsiteY36" fmla="*/ 289894 h 491801"/>
                  <a:gd name="connsiteX37" fmla="*/ 1391954 w 1551498"/>
                  <a:gd name="connsiteY37" fmla="*/ 392907 h 491801"/>
                  <a:gd name="connsiteX38" fmla="*/ 1397121 w 1551498"/>
                  <a:gd name="connsiteY38" fmla="*/ 471386 h 491801"/>
                  <a:gd name="connsiteX39" fmla="*/ 1551498 w 1551498"/>
                  <a:gd name="connsiteY39" fmla="*/ 471386 h 491801"/>
                  <a:gd name="connsiteX40" fmla="*/ 1551498 w 1551498"/>
                  <a:gd name="connsiteY40" fmla="*/ 381763 h 491801"/>
                  <a:gd name="connsiteX41" fmla="*/ 1529784 w 1551498"/>
                  <a:gd name="connsiteY41" fmla="*/ 337509 h 49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51498" h="491801">
                    <a:moveTo>
                      <a:pt x="1529784" y="337509"/>
                    </a:moveTo>
                    <a:cubicBezTo>
                      <a:pt x="1522270" y="331822"/>
                      <a:pt x="1515156" y="325627"/>
                      <a:pt x="1508491" y="318964"/>
                    </a:cubicBezTo>
                    <a:cubicBezTo>
                      <a:pt x="1483641" y="290624"/>
                      <a:pt x="1443601" y="246015"/>
                      <a:pt x="1399768" y="225077"/>
                    </a:cubicBezTo>
                    <a:cubicBezTo>
                      <a:pt x="1282413" y="168953"/>
                      <a:pt x="1096308" y="154640"/>
                      <a:pt x="1096308" y="154640"/>
                    </a:cubicBezTo>
                    <a:cubicBezTo>
                      <a:pt x="1003412" y="96964"/>
                      <a:pt x="906505" y="46010"/>
                      <a:pt x="806334" y="2168"/>
                    </a:cubicBezTo>
                    <a:cubicBezTo>
                      <a:pt x="794933" y="-2674"/>
                      <a:pt x="781700" y="791"/>
                      <a:pt x="774134" y="10598"/>
                    </a:cubicBezTo>
                    <a:cubicBezTo>
                      <a:pt x="765074" y="22901"/>
                      <a:pt x="767704" y="40219"/>
                      <a:pt x="780007" y="49279"/>
                    </a:cubicBezTo>
                    <a:cubicBezTo>
                      <a:pt x="781311" y="50240"/>
                      <a:pt x="782696" y="51083"/>
                      <a:pt x="784148" y="51801"/>
                    </a:cubicBezTo>
                    <a:cubicBezTo>
                      <a:pt x="827821" y="75938"/>
                      <a:pt x="870123" y="102474"/>
                      <a:pt x="910859" y="131291"/>
                    </a:cubicBezTo>
                    <a:lnTo>
                      <a:pt x="876417" y="131291"/>
                    </a:lnTo>
                    <a:cubicBezTo>
                      <a:pt x="858196" y="131291"/>
                      <a:pt x="843424" y="146062"/>
                      <a:pt x="843424" y="164283"/>
                    </a:cubicBezTo>
                    <a:lnTo>
                      <a:pt x="648585" y="164283"/>
                    </a:lnTo>
                    <a:cubicBezTo>
                      <a:pt x="644623" y="164290"/>
                      <a:pt x="640672" y="163913"/>
                      <a:pt x="636784" y="163154"/>
                    </a:cubicBezTo>
                    <a:lnTo>
                      <a:pt x="624258" y="160709"/>
                    </a:lnTo>
                    <a:lnTo>
                      <a:pt x="624258" y="99377"/>
                    </a:lnTo>
                    <a:cubicBezTo>
                      <a:pt x="624634" y="82437"/>
                      <a:pt x="612814" y="67662"/>
                      <a:pt x="596205" y="64310"/>
                    </a:cubicBezTo>
                    <a:cubicBezTo>
                      <a:pt x="577847" y="61181"/>
                      <a:pt x="560430" y="73527"/>
                      <a:pt x="557301" y="91885"/>
                    </a:cubicBezTo>
                    <a:cubicBezTo>
                      <a:pt x="556981" y="93763"/>
                      <a:pt x="556821" y="95666"/>
                      <a:pt x="556822" y="97573"/>
                    </a:cubicBezTo>
                    <a:lnTo>
                      <a:pt x="556822" y="147644"/>
                    </a:lnTo>
                    <a:lnTo>
                      <a:pt x="472528" y="131291"/>
                    </a:lnTo>
                    <a:lnTo>
                      <a:pt x="392364" y="117921"/>
                    </a:lnTo>
                    <a:cubicBezTo>
                      <a:pt x="372222" y="114536"/>
                      <a:pt x="351619" y="115050"/>
                      <a:pt x="331671" y="119439"/>
                    </a:cubicBezTo>
                    <a:cubicBezTo>
                      <a:pt x="314340" y="123299"/>
                      <a:pt x="296655" y="128374"/>
                      <a:pt x="287012" y="131240"/>
                    </a:cubicBezTo>
                    <a:cubicBezTo>
                      <a:pt x="226438" y="149616"/>
                      <a:pt x="74118" y="202637"/>
                      <a:pt x="30470" y="232394"/>
                    </a:cubicBezTo>
                    <a:cubicBezTo>
                      <a:pt x="-2455" y="254850"/>
                      <a:pt x="16713" y="386669"/>
                      <a:pt x="16713" y="386669"/>
                    </a:cubicBezTo>
                    <a:lnTo>
                      <a:pt x="478" y="407119"/>
                    </a:lnTo>
                    <a:lnTo>
                      <a:pt x="23" y="420708"/>
                    </a:lnTo>
                    <a:cubicBezTo>
                      <a:pt x="-616" y="439836"/>
                      <a:pt x="12236" y="456796"/>
                      <a:pt x="30824" y="461354"/>
                    </a:cubicBezTo>
                    <a:lnTo>
                      <a:pt x="48694" y="465771"/>
                    </a:lnTo>
                    <a:cubicBezTo>
                      <a:pt x="76270" y="471193"/>
                      <a:pt x="104242" y="474356"/>
                      <a:pt x="132332" y="475229"/>
                    </a:cubicBezTo>
                    <a:lnTo>
                      <a:pt x="172928" y="477505"/>
                    </a:lnTo>
                    <a:cubicBezTo>
                      <a:pt x="165341" y="443998"/>
                      <a:pt x="169126" y="408920"/>
                      <a:pt x="183684" y="377802"/>
                    </a:cubicBezTo>
                    <a:cubicBezTo>
                      <a:pt x="219565" y="297197"/>
                      <a:pt x="313995" y="260941"/>
                      <a:pt x="394601" y="296822"/>
                    </a:cubicBezTo>
                    <a:cubicBezTo>
                      <a:pt x="452383" y="322543"/>
                      <a:pt x="489550" y="379933"/>
                      <a:pt x="489387" y="443181"/>
                    </a:cubicBezTo>
                    <a:cubicBezTo>
                      <a:pt x="489388" y="459682"/>
                      <a:pt x="486829" y="476084"/>
                      <a:pt x="481800" y="491802"/>
                    </a:cubicBezTo>
                    <a:lnTo>
                      <a:pt x="1087035" y="491802"/>
                    </a:lnTo>
                    <a:cubicBezTo>
                      <a:pt x="1059725" y="407600"/>
                      <a:pt x="1105846" y="317204"/>
                      <a:pt x="1190047" y="289894"/>
                    </a:cubicBezTo>
                    <a:cubicBezTo>
                      <a:pt x="1274248" y="262586"/>
                      <a:pt x="1364646" y="308705"/>
                      <a:pt x="1391954" y="392907"/>
                    </a:cubicBezTo>
                    <a:cubicBezTo>
                      <a:pt x="1400168" y="418231"/>
                      <a:pt x="1401943" y="445202"/>
                      <a:pt x="1397121" y="471386"/>
                    </a:cubicBezTo>
                    <a:lnTo>
                      <a:pt x="1551498" y="471386"/>
                    </a:lnTo>
                    <a:lnTo>
                      <a:pt x="1551498" y="381763"/>
                    </a:lnTo>
                    <a:cubicBezTo>
                      <a:pt x="1551455" y="364456"/>
                      <a:pt x="1543447" y="348133"/>
                      <a:pt x="1529784" y="337509"/>
                    </a:cubicBezTo>
                    <a:close/>
                  </a:path>
                </a:pathLst>
              </a:custGeom>
              <a:solidFill>
                <a:srgbClr val="423B94"/>
              </a:solidFill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cxnSp>
            <p:nvCxnSpPr>
              <p:cNvPr id="182" name="Прямая соединительная линия 181">
                <a:extLst>
                  <a:ext uri="{FF2B5EF4-FFF2-40B4-BE49-F238E27FC236}">
                    <a16:creationId xmlns:a16="http://schemas.microsoft.com/office/drawing/2014/main" id="{924A5150-24A5-8AD4-9F7D-5FB518FA3367}"/>
                  </a:ext>
                </a:extLst>
              </p:cNvPr>
              <p:cNvCxnSpPr>
                <a:cxnSpLocks/>
                <a:stCxn id="176" idx="4"/>
                <a:endCxn id="176" idx="3"/>
              </p:cNvCxnSpPr>
              <p:nvPr/>
            </p:nvCxnSpPr>
            <p:spPr>
              <a:xfrm>
                <a:off x="4881439" y="-4577828"/>
                <a:ext cx="289974" cy="152472"/>
              </a:xfrm>
              <a:prstGeom prst="line">
                <a:avLst/>
              </a:prstGeom>
              <a:ln cap="rnd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8" name="Группа 217">
              <a:extLst>
                <a:ext uri="{FF2B5EF4-FFF2-40B4-BE49-F238E27FC236}">
                  <a16:creationId xmlns:a16="http://schemas.microsoft.com/office/drawing/2014/main" id="{85B7A7F6-3928-F345-AE66-EDE682B45A73}"/>
                </a:ext>
              </a:extLst>
            </p:cNvPr>
            <p:cNvGrpSpPr/>
            <p:nvPr/>
          </p:nvGrpSpPr>
          <p:grpSpPr>
            <a:xfrm>
              <a:off x="-4095514" y="3180178"/>
              <a:ext cx="3305608" cy="568050"/>
              <a:chOff x="-4095514" y="3180178"/>
              <a:chExt cx="3305608" cy="568050"/>
            </a:xfrm>
          </p:grpSpPr>
          <p:sp>
            <p:nvSpPr>
              <p:cNvPr id="192" name="Овал 191">
                <a:extLst>
                  <a:ext uri="{FF2B5EF4-FFF2-40B4-BE49-F238E27FC236}">
                    <a16:creationId xmlns:a16="http://schemas.microsoft.com/office/drawing/2014/main" id="{F846D9EA-D900-B0B0-D5E1-6E8338FD3963}"/>
                  </a:ext>
                </a:extLst>
              </p:cNvPr>
              <p:cNvSpPr/>
              <p:nvPr/>
            </p:nvSpPr>
            <p:spPr>
              <a:xfrm rot="3138739">
                <a:off x="-4107761" y="3415749"/>
                <a:ext cx="89807" cy="65314"/>
              </a:xfrm>
              <a:prstGeom prst="ellipse">
                <a:avLst/>
              </a:prstGeom>
              <a:solidFill>
                <a:srgbClr val="FFD15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6" name="Полилиния: фигура 195">
                <a:extLst>
                  <a:ext uri="{FF2B5EF4-FFF2-40B4-BE49-F238E27FC236}">
                    <a16:creationId xmlns:a16="http://schemas.microsoft.com/office/drawing/2014/main" id="{30101B9F-C9EC-2290-C6B9-E81C4A39A3D5}"/>
                  </a:ext>
                </a:extLst>
              </p:cNvPr>
              <p:cNvSpPr/>
              <p:nvPr/>
            </p:nvSpPr>
            <p:spPr>
              <a:xfrm rot="16413259">
                <a:off x="-2711248" y="1826885"/>
                <a:ext cx="568050" cy="3274635"/>
              </a:xfrm>
              <a:custGeom>
                <a:avLst/>
                <a:gdLst>
                  <a:gd name="connsiteX0" fmla="*/ 568050 w 568050"/>
                  <a:gd name="connsiteY0" fmla="*/ 1576602 h 1576602"/>
                  <a:gd name="connsiteX1" fmla="*/ 47157 w 568050"/>
                  <a:gd name="connsiteY1" fmla="*/ 1576602 h 1576602"/>
                  <a:gd name="connsiteX2" fmla="*/ 0 w 568050"/>
                  <a:gd name="connsiteY2" fmla="*/ 817415 h 1576602"/>
                  <a:gd name="connsiteX3" fmla="*/ 176471 w 568050"/>
                  <a:gd name="connsiteY3" fmla="*/ 0 h 1576602"/>
                  <a:gd name="connsiteX4" fmla="*/ 227679 w 568050"/>
                  <a:gd name="connsiteY4" fmla="*/ 0 h 157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8050" h="1576602">
                    <a:moveTo>
                      <a:pt x="568050" y="1576602"/>
                    </a:moveTo>
                    <a:lnTo>
                      <a:pt x="47157" y="1576602"/>
                    </a:lnTo>
                    <a:lnTo>
                      <a:pt x="0" y="817415"/>
                    </a:lnTo>
                    <a:lnTo>
                      <a:pt x="176471" y="0"/>
                    </a:lnTo>
                    <a:lnTo>
                      <a:pt x="227679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F1A843">
                      <a:alpha val="0"/>
                    </a:srgbClr>
                  </a:gs>
                  <a:gs pos="0">
                    <a:srgbClr val="FED45E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13" name="Группа 212">
              <a:extLst>
                <a:ext uri="{FF2B5EF4-FFF2-40B4-BE49-F238E27FC236}">
                  <a16:creationId xmlns:a16="http://schemas.microsoft.com/office/drawing/2014/main" id="{D3F5DDF3-4C4F-730B-6A5C-6DBC51FB6C0A}"/>
                </a:ext>
              </a:extLst>
            </p:cNvPr>
            <p:cNvGrpSpPr/>
            <p:nvPr/>
          </p:nvGrpSpPr>
          <p:grpSpPr>
            <a:xfrm>
              <a:off x="-4366765" y="3469391"/>
              <a:ext cx="222187" cy="222187"/>
              <a:chOff x="5200426" y="-4257611"/>
              <a:chExt cx="222187" cy="222187"/>
            </a:xfrm>
          </p:grpSpPr>
          <p:sp>
            <p:nvSpPr>
              <p:cNvPr id="179" name="Овал 178">
                <a:extLst>
                  <a:ext uri="{FF2B5EF4-FFF2-40B4-BE49-F238E27FC236}">
                    <a16:creationId xmlns:a16="http://schemas.microsoft.com/office/drawing/2014/main" id="{55A6927F-A9B0-6D16-46A8-F1A22D6FAF72}"/>
                  </a:ext>
                </a:extLst>
              </p:cNvPr>
              <p:cNvSpPr/>
              <p:nvPr/>
            </p:nvSpPr>
            <p:spPr>
              <a:xfrm>
                <a:off x="5200426" y="-4257611"/>
                <a:ext cx="222187" cy="22218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8" name="Солнце 197">
                <a:extLst>
                  <a:ext uri="{FF2B5EF4-FFF2-40B4-BE49-F238E27FC236}">
                    <a16:creationId xmlns:a16="http://schemas.microsoft.com/office/drawing/2014/main" id="{9678529F-EEA7-4CD1-1E75-F1ADC5F17015}"/>
                  </a:ext>
                </a:extLst>
              </p:cNvPr>
              <p:cNvSpPr/>
              <p:nvPr/>
            </p:nvSpPr>
            <p:spPr>
              <a:xfrm>
                <a:off x="5248881" y="-4214147"/>
                <a:ext cx="134739" cy="134739"/>
              </a:xfrm>
              <a:prstGeom prst="sun">
                <a:avLst/>
              </a:prstGeom>
              <a:solidFill>
                <a:srgbClr val="AEAEAE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14" name="Группа 213">
              <a:extLst>
                <a:ext uri="{FF2B5EF4-FFF2-40B4-BE49-F238E27FC236}">
                  <a16:creationId xmlns:a16="http://schemas.microsoft.com/office/drawing/2014/main" id="{64AA9E67-268D-37C8-AA8C-883D459B1748}"/>
                </a:ext>
              </a:extLst>
            </p:cNvPr>
            <p:cNvGrpSpPr/>
            <p:nvPr/>
          </p:nvGrpSpPr>
          <p:grpSpPr>
            <a:xfrm>
              <a:off x="-5270383" y="3469130"/>
              <a:ext cx="222187" cy="222187"/>
              <a:chOff x="4296808" y="-4257872"/>
              <a:chExt cx="222187" cy="222187"/>
            </a:xfrm>
          </p:grpSpPr>
          <p:sp>
            <p:nvSpPr>
              <p:cNvPr id="180" name="Овал 179">
                <a:extLst>
                  <a:ext uri="{FF2B5EF4-FFF2-40B4-BE49-F238E27FC236}">
                    <a16:creationId xmlns:a16="http://schemas.microsoft.com/office/drawing/2014/main" id="{C59DE0A7-F65A-9A77-4EB1-44816D5FDD99}"/>
                  </a:ext>
                </a:extLst>
              </p:cNvPr>
              <p:cNvSpPr/>
              <p:nvPr/>
            </p:nvSpPr>
            <p:spPr>
              <a:xfrm>
                <a:off x="4296808" y="-4257872"/>
                <a:ext cx="222187" cy="22218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0" name="Солнце 199">
                <a:extLst>
                  <a:ext uri="{FF2B5EF4-FFF2-40B4-BE49-F238E27FC236}">
                    <a16:creationId xmlns:a16="http://schemas.microsoft.com/office/drawing/2014/main" id="{5A2F7445-0703-9E99-EA1F-01FE62BDA3E8}"/>
                  </a:ext>
                </a:extLst>
              </p:cNvPr>
              <p:cNvSpPr/>
              <p:nvPr/>
            </p:nvSpPr>
            <p:spPr>
              <a:xfrm>
                <a:off x="4340229" y="-4214147"/>
                <a:ext cx="134739" cy="134739"/>
              </a:xfrm>
              <a:prstGeom prst="sun">
                <a:avLst/>
              </a:prstGeom>
              <a:solidFill>
                <a:srgbClr val="AEAEAE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24" name="Овал 223">
            <a:extLst>
              <a:ext uri="{FF2B5EF4-FFF2-40B4-BE49-F238E27FC236}">
                <a16:creationId xmlns:a16="http://schemas.microsoft.com/office/drawing/2014/main" id="{69597B63-0689-611F-A62D-50D4A88DC782}"/>
              </a:ext>
            </a:extLst>
          </p:cNvPr>
          <p:cNvSpPr/>
          <p:nvPr/>
        </p:nvSpPr>
        <p:spPr>
          <a:xfrm rot="8154769">
            <a:off x="9141334" y="9580173"/>
            <a:ext cx="1423768" cy="1423768"/>
          </a:xfrm>
          <a:prstGeom prst="ellipse">
            <a:avLst/>
          </a:prstGeom>
          <a:gradFill flip="none" rotWithShape="1">
            <a:gsLst>
              <a:gs pos="87000">
                <a:srgbClr val="7030A0"/>
              </a:gs>
              <a:gs pos="56000">
                <a:srgbClr val="82C8AE"/>
              </a:gs>
              <a:gs pos="44000">
                <a:srgbClr val="F1A843"/>
              </a:gs>
              <a:gs pos="22000">
                <a:srgbClr val="FED45E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9" name="Полилиния: фигура 238">
            <a:extLst>
              <a:ext uri="{FF2B5EF4-FFF2-40B4-BE49-F238E27FC236}">
                <a16:creationId xmlns:a16="http://schemas.microsoft.com/office/drawing/2014/main" id="{706F5C50-4E53-8DE5-A8E3-559335CF55F1}"/>
              </a:ext>
            </a:extLst>
          </p:cNvPr>
          <p:cNvSpPr/>
          <p:nvPr/>
        </p:nvSpPr>
        <p:spPr>
          <a:xfrm>
            <a:off x="9015797" y="9423293"/>
            <a:ext cx="1715017" cy="1737525"/>
          </a:xfrm>
          <a:custGeom>
            <a:avLst/>
            <a:gdLst>
              <a:gd name="connsiteX0" fmla="*/ 1096358 w 1665435"/>
              <a:gd name="connsiteY0" fmla="*/ 1096739 h 1665435"/>
              <a:gd name="connsiteX1" fmla="*/ 1052418 w 1665435"/>
              <a:gd name="connsiteY1" fmla="*/ 1140679 h 1665435"/>
              <a:gd name="connsiteX2" fmla="*/ 1096358 w 1665435"/>
              <a:gd name="connsiteY2" fmla="*/ 1184619 h 1665435"/>
              <a:gd name="connsiteX3" fmla="*/ 1140298 w 1665435"/>
              <a:gd name="connsiteY3" fmla="*/ 1140679 h 1665435"/>
              <a:gd name="connsiteX4" fmla="*/ 1096358 w 1665435"/>
              <a:gd name="connsiteY4" fmla="*/ 1096739 h 1665435"/>
              <a:gd name="connsiteX5" fmla="*/ 555897 w 1665435"/>
              <a:gd name="connsiteY5" fmla="*/ 702378 h 1665435"/>
              <a:gd name="connsiteX6" fmla="*/ 747036 w 1665435"/>
              <a:gd name="connsiteY6" fmla="*/ 989087 h 1665435"/>
              <a:gd name="connsiteX7" fmla="*/ 955751 w 1665435"/>
              <a:gd name="connsiteY7" fmla="*/ 1048406 h 1665435"/>
              <a:gd name="connsiteX8" fmla="*/ 1101851 w 1665435"/>
              <a:gd name="connsiteY8" fmla="*/ 980299 h 1665435"/>
              <a:gd name="connsiteX9" fmla="*/ 1080980 w 1665435"/>
              <a:gd name="connsiteY9" fmla="*/ 821016 h 1665435"/>
              <a:gd name="connsiteX10" fmla="*/ 1046926 w 1665435"/>
              <a:gd name="connsiteY10" fmla="*/ 777076 h 1665435"/>
              <a:gd name="connsiteX11" fmla="*/ 1049123 w 1665435"/>
              <a:gd name="connsiteY11" fmla="*/ 853971 h 1665435"/>
              <a:gd name="connsiteX12" fmla="*/ 1063404 w 1665435"/>
              <a:gd name="connsiteY12" fmla="*/ 959427 h 1665435"/>
              <a:gd name="connsiteX13" fmla="*/ 955751 w 1665435"/>
              <a:gd name="connsiteY13" fmla="*/ 1005564 h 1665435"/>
              <a:gd name="connsiteX14" fmla="*/ 767907 w 1665435"/>
              <a:gd name="connsiteY14" fmla="*/ 951738 h 1665435"/>
              <a:gd name="connsiteX15" fmla="*/ 595443 w 1665435"/>
              <a:gd name="connsiteY15" fmla="*/ 722151 h 1665435"/>
              <a:gd name="connsiteX16" fmla="*/ 555897 w 1665435"/>
              <a:gd name="connsiteY16" fmla="*/ 702378 h 1665435"/>
              <a:gd name="connsiteX17" fmla="*/ 843703 w 1665435"/>
              <a:gd name="connsiteY17" fmla="*/ 655142 h 1665435"/>
              <a:gd name="connsiteX18" fmla="*/ 711883 w 1665435"/>
              <a:gd name="connsiteY18" fmla="*/ 786962 h 1665435"/>
              <a:gd name="connsiteX19" fmla="*/ 843703 w 1665435"/>
              <a:gd name="connsiteY19" fmla="*/ 918782 h 1665435"/>
              <a:gd name="connsiteX20" fmla="*/ 975523 w 1665435"/>
              <a:gd name="connsiteY20" fmla="*/ 786962 h 1665435"/>
              <a:gd name="connsiteX21" fmla="*/ 843703 w 1665435"/>
              <a:gd name="connsiteY21" fmla="*/ 655142 h 1665435"/>
              <a:gd name="connsiteX22" fmla="*/ 613018 w 1665435"/>
              <a:gd name="connsiteY22" fmla="*/ 591429 h 1665435"/>
              <a:gd name="connsiteX23" fmla="*/ 569078 w 1665435"/>
              <a:gd name="connsiteY23" fmla="*/ 635369 h 1665435"/>
              <a:gd name="connsiteX24" fmla="*/ 613018 w 1665435"/>
              <a:gd name="connsiteY24" fmla="*/ 679309 h 1665435"/>
              <a:gd name="connsiteX25" fmla="*/ 656958 w 1665435"/>
              <a:gd name="connsiteY25" fmla="*/ 635369 h 1665435"/>
              <a:gd name="connsiteX26" fmla="*/ 613018 w 1665435"/>
              <a:gd name="connsiteY26" fmla="*/ 591429 h 1665435"/>
              <a:gd name="connsiteX27" fmla="*/ 632792 w 1665435"/>
              <a:gd name="connsiteY27" fmla="*/ 499155 h 1665435"/>
              <a:gd name="connsiteX28" fmla="*/ 408698 w 1665435"/>
              <a:gd name="connsiteY28" fmla="*/ 602414 h 1665435"/>
              <a:gd name="connsiteX29" fmla="*/ 438357 w 1665435"/>
              <a:gd name="connsiteY29" fmla="*/ 845183 h 1665435"/>
              <a:gd name="connsiteX30" fmla="*/ 697603 w 1665435"/>
              <a:gd name="connsiteY30" fmla="*/ 1073671 h 1665435"/>
              <a:gd name="connsiteX31" fmla="*/ 1009577 w 1665435"/>
              <a:gd name="connsiteY31" fmla="*/ 1167043 h 1665435"/>
              <a:gd name="connsiteX32" fmla="*/ 1005183 w 1665435"/>
              <a:gd name="connsiteY32" fmla="*/ 1140679 h 1665435"/>
              <a:gd name="connsiteX33" fmla="*/ 1007380 w 1665435"/>
              <a:gd name="connsiteY33" fmla="*/ 1123103 h 1665435"/>
              <a:gd name="connsiteX34" fmla="*/ 719573 w 1665435"/>
              <a:gd name="connsiteY34" fmla="*/ 1035223 h 1665435"/>
              <a:gd name="connsiteX35" fmla="*/ 476805 w 1665435"/>
              <a:gd name="connsiteY35" fmla="*/ 821016 h 1665435"/>
              <a:gd name="connsiteX36" fmla="*/ 444948 w 1665435"/>
              <a:gd name="connsiteY36" fmla="*/ 622187 h 1665435"/>
              <a:gd name="connsiteX37" fmla="*/ 630595 w 1665435"/>
              <a:gd name="connsiteY37" fmla="*/ 541997 h 1665435"/>
              <a:gd name="connsiteX38" fmla="*/ 941470 w 1665435"/>
              <a:gd name="connsiteY38" fmla="*/ 630975 h 1665435"/>
              <a:gd name="connsiteX39" fmla="*/ 1217194 w 1665435"/>
              <a:gd name="connsiteY39" fmla="*/ 1044011 h 1665435"/>
              <a:gd name="connsiteX40" fmla="*/ 1168860 w 1665435"/>
              <a:gd name="connsiteY40" fmla="*/ 1093444 h 1665435"/>
              <a:gd name="connsiteX41" fmla="*/ 1183140 w 1665435"/>
              <a:gd name="connsiteY41" fmla="*/ 1135187 h 1665435"/>
              <a:gd name="connsiteX42" fmla="*/ 1256740 w 1665435"/>
              <a:gd name="connsiteY42" fmla="*/ 1064883 h 1665435"/>
              <a:gd name="connsiteX43" fmla="*/ 964539 w 1665435"/>
              <a:gd name="connsiteY43" fmla="*/ 593626 h 1665435"/>
              <a:gd name="connsiteX44" fmla="*/ 632792 w 1665435"/>
              <a:gd name="connsiteY44" fmla="*/ 499155 h 1665435"/>
              <a:gd name="connsiteX45" fmla="*/ 0 w 1665435"/>
              <a:gd name="connsiteY45" fmla="*/ 0 h 1665435"/>
              <a:gd name="connsiteX46" fmla="*/ 1665435 w 1665435"/>
              <a:gd name="connsiteY46" fmla="*/ 0 h 1665435"/>
              <a:gd name="connsiteX47" fmla="*/ 1665435 w 1665435"/>
              <a:gd name="connsiteY47" fmla="*/ 1665435 h 1665435"/>
              <a:gd name="connsiteX48" fmla="*/ 0 w 1665435"/>
              <a:gd name="connsiteY48" fmla="*/ 1665435 h 166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665435" h="1665435">
                <a:moveTo>
                  <a:pt x="1096358" y="1096739"/>
                </a:moveTo>
                <a:cubicBezTo>
                  <a:pt x="1072091" y="1096739"/>
                  <a:pt x="1052418" y="1116412"/>
                  <a:pt x="1052418" y="1140679"/>
                </a:cubicBezTo>
                <a:cubicBezTo>
                  <a:pt x="1052418" y="1164946"/>
                  <a:pt x="1072091" y="1184619"/>
                  <a:pt x="1096358" y="1184619"/>
                </a:cubicBezTo>
                <a:cubicBezTo>
                  <a:pt x="1120625" y="1184619"/>
                  <a:pt x="1140298" y="1164946"/>
                  <a:pt x="1140298" y="1140679"/>
                </a:cubicBezTo>
                <a:cubicBezTo>
                  <a:pt x="1140298" y="1116412"/>
                  <a:pt x="1120625" y="1096739"/>
                  <a:pt x="1096358" y="1096739"/>
                </a:cubicBezTo>
                <a:close/>
                <a:moveTo>
                  <a:pt x="555897" y="702378"/>
                </a:moveTo>
                <a:cubicBezTo>
                  <a:pt x="524040" y="789160"/>
                  <a:pt x="604231" y="912192"/>
                  <a:pt x="747036" y="989087"/>
                </a:cubicBezTo>
                <a:cubicBezTo>
                  <a:pt x="816241" y="1027534"/>
                  <a:pt x="890939" y="1048406"/>
                  <a:pt x="955751" y="1048406"/>
                </a:cubicBezTo>
                <a:cubicBezTo>
                  <a:pt x="1026055" y="1048406"/>
                  <a:pt x="1077684" y="1024239"/>
                  <a:pt x="1101851" y="980299"/>
                </a:cubicBezTo>
                <a:cubicBezTo>
                  <a:pt x="1126019" y="936358"/>
                  <a:pt x="1118329" y="880335"/>
                  <a:pt x="1080980" y="821016"/>
                </a:cubicBezTo>
                <a:cubicBezTo>
                  <a:pt x="1071093" y="805637"/>
                  <a:pt x="1059010" y="790258"/>
                  <a:pt x="1046926" y="777076"/>
                </a:cubicBezTo>
                <a:cubicBezTo>
                  <a:pt x="1052419" y="802342"/>
                  <a:pt x="1053517" y="828706"/>
                  <a:pt x="1049123" y="853971"/>
                </a:cubicBezTo>
                <a:cubicBezTo>
                  <a:pt x="1073290" y="894616"/>
                  <a:pt x="1078783" y="931965"/>
                  <a:pt x="1063404" y="959427"/>
                </a:cubicBezTo>
                <a:cubicBezTo>
                  <a:pt x="1046926" y="989087"/>
                  <a:pt x="1009577" y="1005564"/>
                  <a:pt x="955751" y="1005564"/>
                </a:cubicBezTo>
                <a:cubicBezTo>
                  <a:pt x="898629" y="1005564"/>
                  <a:pt x="831620" y="986890"/>
                  <a:pt x="767907" y="951738"/>
                </a:cubicBezTo>
                <a:cubicBezTo>
                  <a:pt x="651466" y="888025"/>
                  <a:pt x="577867" y="786963"/>
                  <a:pt x="595443" y="722151"/>
                </a:cubicBezTo>
                <a:cubicBezTo>
                  <a:pt x="581162" y="718856"/>
                  <a:pt x="566882" y="712265"/>
                  <a:pt x="555897" y="702378"/>
                </a:cubicBezTo>
                <a:close/>
                <a:moveTo>
                  <a:pt x="843703" y="655142"/>
                </a:moveTo>
                <a:cubicBezTo>
                  <a:pt x="770901" y="655142"/>
                  <a:pt x="711883" y="714160"/>
                  <a:pt x="711883" y="786962"/>
                </a:cubicBezTo>
                <a:cubicBezTo>
                  <a:pt x="711883" y="859764"/>
                  <a:pt x="770901" y="918782"/>
                  <a:pt x="843703" y="918782"/>
                </a:cubicBezTo>
                <a:cubicBezTo>
                  <a:pt x="916505" y="918782"/>
                  <a:pt x="975523" y="859764"/>
                  <a:pt x="975523" y="786962"/>
                </a:cubicBezTo>
                <a:cubicBezTo>
                  <a:pt x="975523" y="714160"/>
                  <a:pt x="916505" y="655142"/>
                  <a:pt x="843703" y="655142"/>
                </a:cubicBezTo>
                <a:close/>
                <a:moveTo>
                  <a:pt x="613018" y="591429"/>
                </a:moveTo>
                <a:cubicBezTo>
                  <a:pt x="588751" y="591429"/>
                  <a:pt x="569078" y="611102"/>
                  <a:pt x="569078" y="635369"/>
                </a:cubicBezTo>
                <a:cubicBezTo>
                  <a:pt x="569078" y="659636"/>
                  <a:pt x="588751" y="679309"/>
                  <a:pt x="613018" y="679309"/>
                </a:cubicBezTo>
                <a:cubicBezTo>
                  <a:pt x="637285" y="679309"/>
                  <a:pt x="656958" y="659636"/>
                  <a:pt x="656958" y="635369"/>
                </a:cubicBezTo>
                <a:cubicBezTo>
                  <a:pt x="656958" y="611102"/>
                  <a:pt x="637285" y="591429"/>
                  <a:pt x="613018" y="591429"/>
                </a:cubicBezTo>
                <a:close/>
                <a:moveTo>
                  <a:pt x="632792" y="499155"/>
                </a:moveTo>
                <a:cubicBezTo>
                  <a:pt x="525139" y="499155"/>
                  <a:pt x="444948" y="535406"/>
                  <a:pt x="408698" y="602414"/>
                </a:cubicBezTo>
                <a:cubicBezTo>
                  <a:pt x="372447" y="668324"/>
                  <a:pt x="384531" y="755105"/>
                  <a:pt x="438357" y="845183"/>
                </a:cubicBezTo>
                <a:cubicBezTo>
                  <a:pt x="494381" y="931964"/>
                  <a:pt x="586655" y="1013253"/>
                  <a:pt x="697603" y="1073671"/>
                </a:cubicBezTo>
                <a:cubicBezTo>
                  <a:pt x="801961" y="1130793"/>
                  <a:pt x="911811" y="1162649"/>
                  <a:pt x="1009577" y="1167043"/>
                </a:cubicBezTo>
                <a:cubicBezTo>
                  <a:pt x="1007380" y="1158255"/>
                  <a:pt x="1005183" y="1149467"/>
                  <a:pt x="1005183" y="1140679"/>
                </a:cubicBezTo>
                <a:cubicBezTo>
                  <a:pt x="1005183" y="1134088"/>
                  <a:pt x="1006282" y="1128596"/>
                  <a:pt x="1007380" y="1123103"/>
                </a:cubicBezTo>
                <a:cubicBezTo>
                  <a:pt x="917303" y="1118709"/>
                  <a:pt x="816241" y="1087951"/>
                  <a:pt x="719573" y="1035223"/>
                </a:cubicBezTo>
                <a:cubicBezTo>
                  <a:pt x="615216" y="977003"/>
                  <a:pt x="528434" y="901206"/>
                  <a:pt x="476805" y="821016"/>
                </a:cubicBezTo>
                <a:cubicBezTo>
                  <a:pt x="428471" y="745219"/>
                  <a:pt x="416387" y="673817"/>
                  <a:pt x="444948" y="622187"/>
                </a:cubicBezTo>
                <a:cubicBezTo>
                  <a:pt x="473509" y="570558"/>
                  <a:pt x="539419" y="541997"/>
                  <a:pt x="630595" y="541997"/>
                </a:cubicBezTo>
                <a:cubicBezTo>
                  <a:pt x="726164" y="541997"/>
                  <a:pt x="837113" y="573853"/>
                  <a:pt x="941470" y="630975"/>
                </a:cubicBezTo>
                <a:cubicBezTo>
                  <a:pt x="1151284" y="745219"/>
                  <a:pt x="1277611" y="934161"/>
                  <a:pt x="1217194" y="1044011"/>
                </a:cubicBezTo>
                <a:cubicBezTo>
                  <a:pt x="1206209" y="1064883"/>
                  <a:pt x="1189731" y="1081360"/>
                  <a:pt x="1168860" y="1093444"/>
                </a:cubicBezTo>
                <a:cubicBezTo>
                  <a:pt x="1177648" y="1105527"/>
                  <a:pt x="1182042" y="1119808"/>
                  <a:pt x="1183140" y="1135187"/>
                </a:cubicBezTo>
                <a:cubicBezTo>
                  <a:pt x="1213898" y="1119808"/>
                  <a:pt x="1239164" y="1094542"/>
                  <a:pt x="1256740" y="1064883"/>
                </a:cubicBezTo>
                <a:cubicBezTo>
                  <a:pt x="1330339" y="929767"/>
                  <a:pt x="1201815" y="722150"/>
                  <a:pt x="964539" y="593626"/>
                </a:cubicBezTo>
                <a:cubicBezTo>
                  <a:pt x="853590" y="532110"/>
                  <a:pt x="736051" y="499155"/>
                  <a:pt x="632792" y="499155"/>
                </a:cubicBezTo>
                <a:close/>
                <a:moveTo>
                  <a:pt x="0" y="0"/>
                </a:moveTo>
                <a:lnTo>
                  <a:pt x="1665435" y="0"/>
                </a:lnTo>
                <a:lnTo>
                  <a:pt x="1665435" y="1665435"/>
                </a:lnTo>
                <a:lnTo>
                  <a:pt x="0" y="1665435"/>
                </a:lnTo>
                <a:close/>
              </a:path>
            </a:pathLst>
          </a:custGeom>
          <a:solidFill>
            <a:srgbClr val="0100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247" name="Группа 246">
            <a:extLst>
              <a:ext uri="{FF2B5EF4-FFF2-40B4-BE49-F238E27FC236}">
                <a16:creationId xmlns:a16="http://schemas.microsoft.com/office/drawing/2014/main" id="{3DF95450-D13F-E712-58EA-2FC88FD1077B}"/>
              </a:ext>
            </a:extLst>
          </p:cNvPr>
          <p:cNvGrpSpPr/>
          <p:nvPr/>
        </p:nvGrpSpPr>
        <p:grpSpPr>
          <a:xfrm>
            <a:off x="8995814" y="10910253"/>
            <a:ext cx="1758043" cy="243537"/>
            <a:chOff x="9028339" y="4285606"/>
            <a:chExt cx="1758043" cy="243537"/>
          </a:xfrm>
        </p:grpSpPr>
        <p:cxnSp>
          <p:nvCxnSpPr>
            <p:cNvPr id="241" name="Прямая соединительная линия 240">
              <a:extLst>
                <a:ext uri="{FF2B5EF4-FFF2-40B4-BE49-F238E27FC236}">
                  <a16:creationId xmlns:a16="http://schemas.microsoft.com/office/drawing/2014/main" id="{E23C27B4-12C5-1DBD-DA47-3AC367946B09}"/>
                </a:ext>
              </a:extLst>
            </p:cNvPr>
            <p:cNvCxnSpPr>
              <a:cxnSpLocks/>
            </p:cNvCxnSpPr>
            <p:nvPr/>
          </p:nvCxnSpPr>
          <p:spPr>
            <a:xfrm>
              <a:off x="9028339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Прямая соединительная линия 243">
              <a:extLst>
                <a:ext uri="{FF2B5EF4-FFF2-40B4-BE49-F238E27FC236}">
                  <a16:creationId xmlns:a16="http://schemas.microsoft.com/office/drawing/2014/main" id="{32FEB0C2-C53B-D20A-6DCC-3AA3CF77C2C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500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469D3F06-7C89-7934-A436-B80CEE17757B}"/>
                </a:ext>
              </a:extLst>
            </p:cNvPr>
            <p:cNvSpPr/>
            <p:nvPr/>
          </p:nvSpPr>
          <p:spPr>
            <a:xfrm>
              <a:off x="9779390" y="4285606"/>
              <a:ext cx="243537" cy="243537"/>
            </a:xfrm>
            <a:prstGeom prst="ellipse">
              <a:avLst/>
            </a:prstGeom>
            <a:noFill/>
            <a:ln>
              <a:solidFill>
                <a:srgbClr val="83C1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A7141393-6D0E-6322-6827-9340499EDA37}"/>
              </a:ext>
            </a:extLst>
          </p:cNvPr>
          <p:cNvSpPr/>
          <p:nvPr/>
        </p:nvSpPr>
        <p:spPr>
          <a:xfrm>
            <a:off x="8919681" y="7696555"/>
            <a:ext cx="2007624" cy="4005234"/>
          </a:xfrm>
          <a:prstGeom prst="rect">
            <a:avLst/>
          </a:prstGeom>
          <a:noFill/>
          <a:ln>
            <a:solidFill>
              <a:srgbClr val="FFF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8" name="Группа 247">
            <a:extLst>
              <a:ext uri="{FF2B5EF4-FFF2-40B4-BE49-F238E27FC236}">
                <a16:creationId xmlns:a16="http://schemas.microsoft.com/office/drawing/2014/main" id="{A81BDEB4-5FF3-0D32-24D3-B880891126EC}"/>
              </a:ext>
            </a:extLst>
          </p:cNvPr>
          <p:cNvGrpSpPr/>
          <p:nvPr/>
        </p:nvGrpSpPr>
        <p:grpSpPr>
          <a:xfrm>
            <a:off x="8995814" y="8252917"/>
            <a:ext cx="1758043" cy="243537"/>
            <a:chOff x="9028339" y="4285606"/>
            <a:chExt cx="1758043" cy="243537"/>
          </a:xfrm>
        </p:grpSpPr>
        <p:cxnSp>
          <p:nvCxnSpPr>
            <p:cNvPr id="249" name="Прямая соединительная линия 248">
              <a:extLst>
                <a:ext uri="{FF2B5EF4-FFF2-40B4-BE49-F238E27FC236}">
                  <a16:creationId xmlns:a16="http://schemas.microsoft.com/office/drawing/2014/main" id="{BEA84B16-7CB1-0387-BA9D-C529593936A4}"/>
                </a:ext>
              </a:extLst>
            </p:cNvPr>
            <p:cNvCxnSpPr>
              <a:cxnSpLocks/>
            </p:cNvCxnSpPr>
            <p:nvPr/>
          </p:nvCxnSpPr>
          <p:spPr>
            <a:xfrm>
              <a:off x="9028339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Прямая соединительная линия 249">
              <a:extLst>
                <a:ext uri="{FF2B5EF4-FFF2-40B4-BE49-F238E27FC236}">
                  <a16:creationId xmlns:a16="http://schemas.microsoft.com/office/drawing/2014/main" id="{02238B72-8EFD-49F2-1871-A381E9002D19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500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Овал 250">
              <a:extLst>
                <a:ext uri="{FF2B5EF4-FFF2-40B4-BE49-F238E27FC236}">
                  <a16:creationId xmlns:a16="http://schemas.microsoft.com/office/drawing/2014/main" id="{4E96845D-B8DA-8ED8-271C-2806E8AF0BC9}"/>
                </a:ext>
              </a:extLst>
            </p:cNvPr>
            <p:cNvSpPr/>
            <p:nvPr/>
          </p:nvSpPr>
          <p:spPr>
            <a:xfrm>
              <a:off x="9779390" y="4285606"/>
              <a:ext cx="243537" cy="243537"/>
            </a:xfrm>
            <a:prstGeom prst="ellipse">
              <a:avLst/>
            </a:prstGeom>
            <a:noFill/>
            <a:ln>
              <a:solidFill>
                <a:srgbClr val="83C1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DCF0B2BD-AE2B-BDA5-284E-9F8277424735}"/>
              </a:ext>
            </a:extLst>
          </p:cNvPr>
          <p:cNvSpPr txBox="1"/>
          <p:nvPr/>
        </p:nvSpPr>
        <p:spPr>
          <a:xfrm>
            <a:off x="8929112" y="7807161"/>
            <a:ext cx="187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F1BF"/>
                </a:solidFill>
                <a:effectLst/>
                <a:latin typeface="Castellar" panose="020A0402060406010301" pitchFamily="18" charset="0"/>
              </a:rPr>
              <a:t>GUODSWCBH</a:t>
            </a:r>
            <a:endParaRPr lang="ru-RU" dirty="0">
              <a:solidFill>
                <a:srgbClr val="FFF1BF"/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87AE7DD1-AD05-7786-F448-776C215B0F99}"/>
              </a:ext>
            </a:extLst>
          </p:cNvPr>
          <p:cNvSpPr txBox="1"/>
          <p:nvPr/>
        </p:nvSpPr>
        <p:spPr>
          <a:xfrm>
            <a:off x="8929112" y="11246926"/>
            <a:ext cx="187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F1BF"/>
                </a:solidFill>
                <a:effectLst/>
                <a:latin typeface="Castellar" panose="020A0402060406010301" pitchFamily="18" charset="0"/>
              </a:rPr>
              <a:t>GUODSWCBH</a:t>
            </a:r>
            <a:endParaRPr lang="ru-RU" dirty="0">
              <a:solidFill>
                <a:srgbClr val="FFF1BF"/>
              </a:solidFill>
            </a:endParaRPr>
          </a:p>
        </p:txBody>
      </p:sp>
      <p:grpSp>
        <p:nvGrpSpPr>
          <p:cNvPr id="290" name="Группа 289">
            <a:extLst>
              <a:ext uri="{FF2B5EF4-FFF2-40B4-BE49-F238E27FC236}">
                <a16:creationId xmlns:a16="http://schemas.microsoft.com/office/drawing/2014/main" id="{EFDE7B2B-4F14-983B-0EF4-E530F375C979}"/>
              </a:ext>
            </a:extLst>
          </p:cNvPr>
          <p:cNvGrpSpPr/>
          <p:nvPr/>
        </p:nvGrpSpPr>
        <p:grpSpPr>
          <a:xfrm>
            <a:off x="1422508" y="10910253"/>
            <a:ext cx="1758043" cy="243537"/>
            <a:chOff x="9028339" y="4285606"/>
            <a:chExt cx="1758043" cy="243537"/>
          </a:xfrm>
        </p:grpSpPr>
        <p:cxnSp>
          <p:nvCxnSpPr>
            <p:cNvPr id="291" name="Прямая соединительная линия 290">
              <a:extLst>
                <a:ext uri="{FF2B5EF4-FFF2-40B4-BE49-F238E27FC236}">
                  <a16:creationId xmlns:a16="http://schemas.microsoft.com/office/drawing/2014/main" id="{BA8E1AA6-8EA0-6432-049B-41A75AFD5222}"/>
                </a:ext>
              </a:extLst>
            </p:cNvPr>
            <p:cNvCxnSpPr>
              <a:cxnSpLocks/>
            </p:cNvCxnSpPr>
            <p:nvPr/>
          </p:nvCxnSpPr>
          <p:spPr>
            <a:xfrm>
              <a:off x="9028339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Прямая соединительная линия 291">
              <a:extLst>
                <a:ext uri="{FF2B5EF4-FFF2-40B4-BE49-F238E27FC236}">
                  <a16:creationId xmlns:a16="http://schemas.microsoft.com/office/drawing/2014/main" id="{48F2F63A-4AE7-3B5D-37CE-3C613C4C6E92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500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Овал 292">
              <a:extLst>
                <a:ext uri="{FF2B5EF4-FFF2-40B4-BE49-F238E27FC236}">
                  <a16:creationId xmlns:a16="http://schemas.microsoft.com/office/drawing/2014/main" id="{8ABE73E8-1AF3-9131-A1FB-9D9C435897F3}"/>
                </a:ext>
              </a:extLst>
            </p:cNvPr>
            <p:cNvSpPr/>
            <p:nvPr/>
          </p:nvSpPr>
          <p:spPr>
            <a:xfrm>
              <a:off x="9779390" y="4285606"/>
              <a:ext cx="243537" cy="243537"/>
            </a:xfrm>
            <a:prstGeom prst="ellipse">
              <a:avLst/>
            </a:prstGeom>
            <a:noFill/>
            <a:ln>
              <a:solidFill>
                <a:srgbClr val="83C1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D57021D9-E723-AAF6-0B9C-FD4950AA6926}"/>
              </a:ext>
            </a:extLst>
          </p:cNvPr>
          <p:cNvSpPr txBox="1"/>
          <p:nvPr/>
        </p:nvSpPr>
        <p:spPr>
          <a:xfrm>
            <a:off x="1355806" y="11246926"/>
            <a:ext cx="187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F1BF"/>
                </a:solidFill>
                <a:effectLst/>
                <a:latin typeface="Castellar" panose="020A0402060406010301" pitchFamily="18" charset="0"/>
              </a:rPr>
              <a:t>GUODSWCBH</a:t>
            </a:r>
            <a:endParaRPr lang="ru-RU" dirty="0">
              <a:solidFill>
                <a:srgbClr val="FFF1BF"/>
              </a:solidFill>
            </a:endParaRPr>
          </a:p>
        </p:txBody>
      </p:sp>
      <p:sp>
        <p:nvSpPr>
          <p:cNvPr id="310" name="Овал 309">
            <a:extLst>
              <a:ext uri="{FF2B5EF4-FFF2-40B4-BE49-F238E27FC236}">
                <a16:creationId xmlns:a16="http://schemas.microsoft.com/office/drawing/2014/main" id="{F207DD08-EC2F-CB73-DCCA-B07B75B4F860}"/>
              </a:ext>
            </a:extLst>
          </p:cNvPr>
          <p:cNvSpPr/>
          <p:nvPr/>
        </p:nvSpPr>
        <p:spPr>
          <a:xfrm rot="1800000">
            <a:off x="1505044" y="8281903"/>
            <a:ext cx="1423768" cy="1423768"/>
          </a:xfrm>
          <a:prstGeom prst="ellipse">
            <a:avLst/>
          </a:prstGeom>
          <a:gradFill flip="none" rotWithShape="1">
            <a:gsLst>
              <a:gs pos="87000">
                <a:srgbClr val="7030A0"/>
              </a:gs>
              <a:gs pos="56000">
                <a:srgbClr val="82C8AE"/>
              </a:gs>
              <a:gs pos="44000">
                <a:srgbClr val="F1A843"/>
              </a:gs>
              <a:gs pos="22000">
                <a:srgbClr val="FED45E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9" name="Полилиния: фигура 308">
            <a:extLst>
              <a:ext uri="{FF2B5EF4-FFF2-40B4-BE49-F238E27FC236}">
                <a16:creationId xmlns:a16="http://schemas.microsoft.com/office/drawing/2014/main" id="{29F2F962-1724-9D84-0979-0E8312AE9254}"/>
              </a:ext>
            </a:extLst>
          </p:cNvPr>
          <p:cNvSpPr/>
          <p:nvPr/>
        </p:nvSpPr>
        <p:spPr>
          <a:xfrm>
            <a:off x="1375171" y="8143015"/>
            <a:ext cx="1701543" cy="1701543"/>
          </a:xfrm>
          <a:custGeom>
            <a:avLst/>
            <a:gdLst>
              <a:gd name="connsiteX0" fmla="*/ 937843 w 1701543"/>
              <a:gd name="connsiteY0" fmla="*/ 985615 h 1701543"/>
              <a:gd name="connsiteX1" fmla="*/ 918013 w 1701543"/>
              <a:gd name="connsiteY1" fmla="*/ 1000487 h 1701543"/>
              <a:gd name="connsiteX2" fmla="*/ 895705 w 1701543"/>
              <a:gd name="connsiteY2" fmla="*/ 1067412 h 1701543"/>
              <a:gd name="connsiteX3" fmla="*/ 877115 w 1701543"/>
              <a:gd name="connsiteY3" fmla="*/ 1081045 h 1701543"/>
              <a:gd name="connsiteX4" fmla="*/ 808951 w 1701543"/>
              <a:gd name="connsiteY4" fmla="*/ 1081045 h 1701543"/>
              <a:gd name="connsiteX5" fmla="*/ 790361 w 1701543"/>
              <a:gd name="connsiteY5" fmla="*/ 1094677 h 1701543"/>
              <a:gd name="connsiteX6" fmla="*/ 796558 w 1701543"/>
              <a:gd name="connsiteY6" fmla="*/ 1116986 h 1701543"/>
              <a:gd name="connsiteX7" fmla="*/ 851089 w 1701543"/>
              <a:gd name="connsiteY7" fmla="*/ 1164081 h 1701543"/>
              <a:gd name="connsiteX8" fmla="*/ 857286 w 1701543"/>
              <a:gd name="connsiteY8" fmla="*/ 1185150 h 1701543"/>
              <a:gd name="connsiteX9" fmla="*/ 836217 w 1701543"/>
              <a:gd name="connsiteY9" fmla="*/ 1255792 h 1701543"/>
              <a:gd name="connsiteX10" fmla="*/ 843653 w 1701543"/>
              <a:gd name="connsiteY10" fmla="*/ 1278101 h 1701543"/>
              <a:gd name="connsiteX11" fmla="*/ 867200 w 1701543"/>
              <a:gd name="connsiteY11" fmla="*/ 1278101 h 1701543"/>
              <a:gd name="connsiteX12" fmla="*/ 926689 w 1701543"/>
              <a:gd name="connsiteY12" fmla="*/ 1235963 h 1701543"/>
              <a:gd name="connsiteX13" fmla="*/ 950236 w 1701543"/>
              <a:gd name="connsiteY13" fmla="*/ 1235963 h 1701543"/>
              <a:gd name="connsiteX14" fmla="*/ 1009725 w 1701543"/>
              <a:gd name="connsiteY14" fmla="*/ 1278101 h 1701543"/>
              <a:gd name="connsiteX15" fmla="*/ 1033273 w 1701543"/>
              <a:gd name="connsiteY15" fmla="*/ 1278101 h 1701543"/>
              <a:gd name="connsiteX16" fmla="*/ 1040709 w 1701543"/>
              <a:gd name="connsiteY16" fmla="*/ 1255792 h 1701543"/>
              <a:gd name="connsiteX17" fmla="*/ 1019640 w 1701543"/>
              <a:gd name="connsiteY17" fmla="*/ 1185150 h 1701543"/>
              <a:gd name="connsiteX18" fmla="*/ 1019640 w 1701543"/>
              <a:gd name="connsiteY18" fmla="*/ 1173996 h 1701543"/>
              <a:gd name="connsiteX19" fmla="*/ 1025837 w 1701543"/>
              <a:gd name="connsiteY19" fmla="*/ 1164081 h 1701543"/>
              <a:gd name="connsiteX20" fmla="*/ 1055581 w 1701543"/>
              <a:gd name="connsiteY20" fmla="*/ 1136815 h 1701543"/>
              <a:gd name="connsiteX21" fmla="*/ 1079128 w 1701543"/>
              <a:gd name="connsiteY21" fmla="*/ 1115746 h 1701543"/>
              <a:gd name="connsiteX22" fmla="*/ 1085325 w 1701543"/>
              <a:gd name="connsiteY22" fmla="*/ 1093438 h 1701543"/>
              <a:gd name="connsiteX23" fmla="*/ 1066735 w 1701543"/>
              <a:gd name="connsiteY23" fmla="*/ 1079805 h 1701543"/>
              <a:gd name="connsiteX24" fmla="*/ 998571 w 1701543"/>
              <a:gd name="connsiteY24" fmla="*/ 1079805 h 1701543"/>
              <a:gd name="connsiteX25" fmla="*/ 979981 w 1701543"/>
              <a:gd name="connsiteY25" fmla="*/ 1066172 h 1701543"/>
              <a:gd name="connsiteX26" fmla="*/ 957673 w 1701543"/>
              <a:gd name="connsiteY26" fmla="*/ 999248 h 1701543"/>
              <a:gd name="connsiteX27" fmla="*/ 937843 w 1701543"/>
              <a:gd name="connsiteY27" fmla="*/ 985615 h 1701543"/>
              <a:gd name="connsiteX28" fmla="*/ 640400 w 1701543"/>
              <a:gd name="connsiteY28" fmla="*/ 589025 h 1701543"/>
              <a:gd name="connsiteX29" fmla="*/ 614374 w 1701543"/>
              <a:gd name="connsiteY29" fmla="*/ 607615 h 1701543"/>
              <a:gd name="connsiteX30" fmla="*/ 585869 w 1701543"/>
              <a:gd name="connsiteY30" fmla="*/ 696848 h 1701543"/>
              <a:gd name="connsiteX31" fmla="*/ 559843 w 1701543"/>
              <a:gd name="connsiteY31" fmla="*/ 715438 h 1701543"/>
              <a:gd name="connsiteX32" fmla="*/ 469370 w 1701543"/>
              <a:gd name="connsiteY32" fmla="*/ 715438 h 1701543"/>
              <a:gd name="connsiteX33" fmla="*/ 444584 w 1701543"/>
              <a:gd name="connsiteY33" fmla="*/ 734028 h 1701543"/>
              <a:gd name="connsiteX34" fmla="*/ 452020 w 1701543"/>
              <a:gd name="connsiteY34" fmla="*/ 763773 h 1701543"/>
              <a:gd name="connsiteX35" fmla="*/ 522662 w 1701543"/>
              <a:gd name="connsiteY35" fmla="*/ 826979 h 1701543"/>
              <a:gd name="connsiteX36" fmla="*/ 531338 w 1701543"/>
              <a:gd name="connsiteY36" fmla="*/ 855484 h 1701543"/>
              <a:gd name="connsiteX37" fmla="*/ 504072 w 1701543"/>
              <a:gd name="connsiteY37" fmla="*/ 948435 h 1701543"/>
              <a:gd name="connsiteX38" fmla="*/ 513987 w 1701543"/>
              <a:gd name="connsiteY38" fmla="*/ 979419 h 1701543"/>
              <a:gd name="connsiteX39" fmla="*/ 546210 w 1701543"/>
              <a:gd name="connsiteY39" fmla="*/ 979419 h 1701543"/>
              <a:gd name="connsiteX40" fmla="*/ 625528 w 1701543"/>
              <a:gd name="connsiteY40" fmla="*/ 923648 h 1701543"/>
              <a:gd name="connsiteX41" fmla="*/ 656512 w 1701543"/>
              <a:gd name="connsiteY41" fmla="*/ 923648 h 1701543"/>
              <a:gd name="connsiteX42" fmla="*/ 735830 w 1701543"/>
              <a:gd name="connsiteY42" fmla="*/ 979419 h 1701543"/>
              <a:gd name="connsiteX43" fmla="*/ 766814 w 1701543"/>
              <a:gd name="connsiteY43" fmla="*/ 979419 h 1701543"/>
              <a:gd name="connsiteX44" fmla="*/ 776728 w 1701543"/>
              <a:gd name="connsiteY44" fmla="*/ 949675 h 1701543"/>
              <a:gd name="connsiteX45" fmla="*/ 746984 w 1701543"/>
              <a:gd name="connsiteY45" fmla="*/ 857963 h 1701543"/>
              <a:gd name="connsiteX46" fmla="*/ 746984 w 1701543"/>
              <a:gd name="connsiteY46" fmla="*/ 841852 h 1701543"/>
              <a:gd name="connsiteX47" fmla="*/ 755659 w 1701543"/>
              <a:gd name="connsiteY47" fmla="*/ 828219 h 1701543"/>
              <a:gd name="connsiteX48" fmla="*/ 796558 w 1701543"/>
              <a:gd name="connsiteY48" fmla="*/ 792278 h 1701543"/>
              <a:gd name="connsiteX49" fmla="*/ 828781 w 1701543"/>
              <a:gd name="connsiteY49" fmla="*/ 763773 h 1701543"/>
              <a:gd name="connsiteX50" fmla="*/ 836217 w 1701543"/>
              <a:gd name="connsiteY50" fmla="*/ 734028 h 1701543"/>
              <a:gd name="connsiteX51" fmla="*/ 811430 w 1701543"/>
              <a:gd name="connsiteY51" fmla="*/ 715438 h 1701543"/>
              <a:gd name="connsiteX52" fmla="*/ 720958 w 1701543"/>
              <a:gd name="connsiteY52" fmla="*/ 715438 h 1701543"/>
              <a:gd name="connsiteX53" fmla="*/ 694931 w 1701543"/>
              <a:gd name="connsiteY53" fmla="*/ 696848 h 1701543"/>
              <a:gd name="connsiteX54" fmla="*/ 666426 w 1701543"/>
              <a:gd name="connsiteY54" fmla="*/ 607615 h 1701543"/>
              <a:gd name="connsiteX55" fmla="*/ 640400 w 1701543"/>
              <a:gd name="connsiteY55" fmla="*/ 589025 h 1701543"/>
              <a:gd name="connsiteX56" fmla="*/ 1111352 w 1701543"/>
              <a:gd name="connsiteY56" fmla="*/ 365943 h 1701543"/>
              <a:gd name="connsiteX57" fmla="*/ 1079129 w 1701543"/>
              <a:gd name="connsiteY57" fmla="*/ 389491 h 1701543"/>
              <a:gd name="connsiteX58" fmla="*/ 1043188 w 1701543"/>
              <a:gd name="connsiteY58" fmla="*/ 499792 h 1701543"/>
              <a:gd name="connsiteX59" fmla="*/ 1010965 w 1701543"/>
              <a:gd name="connsiteY59" fmla="*/ 523340 h 1701543"/>
              <a:gd name="connsiteX60" fmla="*/ 896945 w 1701543"/>
              <a:gd name="connsiteY60" fmla="*/ 523340 h 1701543"/>
              <a:gd name="connsiteX61" fmla="*/ 864722 w 1701543"/>
              <a:gd name="connsiteY61" fmla="*/ 545648 h 1701543"/>
              <a:gd name="connsiteX62" fmla="*/ 874637 w 1701543"/>
              <a:gd name="connsiteY62" fmla="*/ 584068 h 1701543"/>
              <a:gd name="connsiteX63" fmla="*/ 965109 w 1701543"/>
              <a:gd name="connsiteY63" fmla="*/ 664625 h 1701543"/>
              <a:gd name="connsiteX64" fmla="*/ 975024 w 1701543"/>
              <a:gd name="connsiteY64" fmla="*/ 700566 h 1701543"/>
              <a:gd name="connsiteX65" fmla="*/ 941561 w 1701543"/>
              <a:gd name="connsiteY65" fmla="*/ 817065 h 1701543"/>
              <a:gd name="connsiteX66" fmla="*/ 953955 w 1701543"/>
              <a:gd name="connsiteY66" fmla="*/ 854245 h 1701543"/>
              <a:gd name="connsiteX67" fmla="*/ 993614 w 1701543"/>
              <a:gd name="connsiteY67" fmla="*/ 855485 h 1701543"/>
              <a:gd name="connsiteX68" fmla="*/ 1092762 w 1701543"/>
              <a:gd name="connsiteY68" fmla="*/ 786081 h 1701543"/>
              <a:gd name="connsiteX69" fmla="*/ 1131181 w 1701543"/>
              <a:gd name="connsiteY69" fmla="*/ 786081 h 1701543"/>
              <a:gd name="connsiteX70" fmla="*/ 1230329 w 1701543"/>
              <a:gd name="connsiteY70" fmla="*/ 855485 h 1701543"/>
              <a:gd name="connsiteX71" fmla="*/ 1269988 w 1701543"/>
              <a:gd name="connsiteY71" fmla="*/ 854245 h 1701543"/>
              <a:gd name="connsiteX72" fmla="*/ 1282381 w 1701543"/>
              <a:gd name="connsiteY72" fmla="*/ 817065 h 1701543"/>
              <a:gd name="connsiteX73" fmla="*/ 1247680 w 1701543"/>
              <a:gd name="connsiteY73" fmla="*/ 700566 h 1701543"/>
              <a:gd name="connsiteX74" fmla="*/ 1247680 w 1701543"/>
              <a:gd name="connsiteY74" fmla="*/ 680737 h 1701543"/>
              <a:gd name="connsiteX75" fmla="*/ 1257595 w 1701543"/>
              <a:gd name="connsiteY75" fmla="*/ 664625 h 1701543"/>
              <a:gd name="connsiteX76" fmla="*/ 1308408 w 1701543"/>
              <a:gd name="connsiteY76" fmla="*/ 620009 h 1701543"/>
              <a:gd name="connsiteX77" fmla="*/ 1348067 w 1701543"/>
              <a:gd name="connsiteY77" fmla="*/ 584068 h 1701543"/>
              <a:gd name="connsiteX78" fmla="*/ 1357982 w 1701543"/>
              <a:gd name="connsiteY78" fmla="*/ 545648 h 1701543"/>
              <a:gd name="connsiteX79" fmla="*/ 1325759 w 1701543"/>
              <a:gd name="connsiteY79" fmla="*/ 523340 h 1701543"/>
              <a:gd name="connsiteX80" fmla="*/ 1211739 w 1701543"/>
              <a:gd name="connsiteY80" fmla="*/ 523340 h 1701543"/>
              <a:gd name="connsiteX81" fmla="*/ 1179516 w 1701543"/>
              <a:gd name="connsiteY81" fmla="*/ 499792 h 1701543"/>
              <a:gd name="connsiteX82" fmla="*/ 1143575 w 1701543"/>
              <a:gd name="connsiteY82" fmla="*/ 389491 h 1701543"/>
              <a:gd name="connsiteX83" fmla="*/ 1111352 w 1701543"/>
              <a:gd name="connsiteY83" fmla="*/ 365943 h 1701543"/>
              <a:gd name="connsiteX84" fmla="*/ 0 w 1701543"/>
              <a:gd name="connsiteY84" fmla="*/ 0 h 1701543"/>
              <a:gd name="connsiteX85" fmla="*/ 1701543 w 1701543"/>
              <a:gd name="connsiteY85" fmla="*/ 0 h 1701543"/>
              <a:gd name="connsiteX86" fmla="*/ 1701543 w 1701543"/>
              <a:gd name="connsiteY86" fmla="*/ 1701543 h 1701543"/>
              <a:gd name="connsiteX87" fmla="*/ 0 w 1701543"/>
              <a:gd name="connsiteY87" fmla="*/ 1701543 h 17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01543" h="1701543">
                <a:moveTo>
                  <a:pt x="937843" y="985615"/>
                </a:moveTo>
                <a:cubicBezTo>
                  <a:pt x="929168" y="985615"/>
                  <a:pt x="921732" y="991812"/>
                  <a:pt x="918013" y="1000487"/>
                </a:cubicBezTo>
                <a:lnTo>
                  <a:pt x="895705" y="1067412"/>
                </a:lnTo>
                <a:cubicBezTo>
                  <a:pt x="893227" y="1074848"/>
                  <a:pt x="885790" y="1081045"/>
                  <a:pt x="877115" y="1081045"/>
                </a:cubicBezTo>
                <a:lnTo>
                  <a:pt x="808951" y="1081045"/>
                </a:lnTo>
                <a:cubicBezTo>
                  <a:pt x="801515" y="1081045"/>
                  <a:pt x="792840" y="1087241"/>
                  <a:pt x="790361" y="1094677"/>
                </a:cubicBezTo>
                <a:cubicBezTo>
                  <a:pt x="787882" y="1102114"/>
                  <a:pt x="790361" y="1110789"/>
                  <a:pt x="796558" y="1116986"/>
                </a:cubicBezTo>
                <a:lnTo>
                  <a:pt x="851089" y="1164081"/>
                </a:lnTo>
                <a:cubicBezTo>
                  <a:pt x="857286" y="1169038"/>
                  <a:pt x="859764" y="1177714"/>
                  <a:pt x="857286" y="1185150"/>
                </a:cubicBezTo>
                <a:lnTo>
                  <a:pt x="836217" y="1255792"/>
                </a:lnTo>
                <a:cubicBezTo>
                  <a:pt x="833738" y="1263229"/>
                  <a:pt x="836217" y="1273143"/>
                  <a:pt x="843653" y="1278101"/>
                </a:cubicBezTo>
                <a:cubicBezTo>
                  <a:pt x="851089" y="1283058"/>
                  <a:pt x="859764" y="1283058"/>
                  <a:pt x="867200" y="1278101"/>
                </a:cubicBezTo>
                <a:lnTo>
                  <a:pt x="926689" y="1235963"/>
                </a:lnTo>
                <a:cubicBezTo>
                  <a:pt x="934125" y="1231006"/>
                  <a:pt x="942800" y="1231006"/>
                  <a:pt x="950236" y="1235963"/>
                </a:cubicBezTo>
                <a:lnTo>
                  <a:pt x="1009725" y="1278101"/>
                </a:lnTo>
                <a:cubicBezTo>
                  <a:pt x="1017161" y="1283058"/>
                  <a:pt x="1025837" y="1283058"/>
                  <a:pt x="1033273" y="1278101"/>
                </a:cubicBezTo>
                <a:cubicBezTo>
                  <a:pt x="1040709" y="1273143"/>
                  <a:pt x="1043187" y="1264468"/>
                  <a:pt x="1040709" y="1255792"/>
                </a:cubicBezTo>
                <a:lnTo>
                  <a:pt x="1019640" y="1185150"/>
                </a:lnTo>
                <a:cubicBezTo>
                  <a:pt x="1018400" y="1181432"/>
                  <a:pt x="1018400" y="1177714"/>
                  <a:pt x="1019640" y="1173996"/>
                </a:cubicBezTo>
                <a:cubicBezTo>
                  <a:pt x="1020879" y="1170278"/>
                  <a:pt x="1023358" y="1166559"/>
                  <a:pt x="1025837" y="1164081"/>
                </a:cubicBezTo>
                <a:lnTo>
                  <a:pt x="1055581" y="1136815"/>
                </a:lnTo>
                <a:lnTo>
                  <a:pt x="1079128" y="1115746"/>
                </a:lnTo>
                <a:cubicBezTo>
                  <a:pt x="1085325" y="1110789"/>
                  <a:pt x="1087804" y="1100874"/>
                  <a:pt x="1085325" y="1093438"/>
                </a:cubicBezTo>
                <a:cubicBezTo>
                  <a:pt x="1082846" y="1084763"/>
                  <a:pt x="1075410" y="1079805"/>
                  <a:pt x="1066735" y="1079805"/>
                </a:cubicBezTo>
                <a:lnTo>
                  <a:pt x="998571" y="1079805"/>
                </a:lnTo>
                <a:cubicBezTo>
                  <a:pt x="989896" y="1079805"/>
                  <a:pt x="982459" y="1074848"/>
                  <a:pt x="979981" y="1066172"/>
                </a:cubicBezTo>
                <a:lnTo>
                  <a:pt x="957673" y="999248"/>
                </a:lnTo>
                <a:cubicBezTo>
                  <a:pt x="953954" y="991812"/>
                  <a:pt x="946518" y="985615"/>
                  <a:pt x="937843" y="985615"/>
                </a:cubicBezTo>
                <a:close/>
                <a:moveTo>
                  <a:pt x="640400" y="589025"/>
                </a:moveTo>
                <a:cubicBezTo>
                  <a:pt x="628007" y="589025"/>
                  <a:pt x="618092" y="596461"/>
                  <a:pt x="614374" y="607615"/>
                </a:cubicBezTo>
                <a:lnTo>
                  <a:pt x="585869" y="696848"/>
                </a:lnTo>
                <a:cubicBezTo>
                  <a:pt x="582151" y="708002"/>
                  <a:pt x="570997" y="715438"/>
                  <a:pt x="559843" y="715438"/>
                </a:cubicBezTo>
                <a:lnTo>
                  <a:pt x="469370" y="715438"/>
                </a:lnTo>
                <a:cubicBezTo>
                  <a:pt x="458216" y="716678"/>
                  <a:pt x="448302" y="722874"/>
                  <a:pt x="444584" y="734028"/>
                </a:cubicBezTo>
                <a:cubicBezTo>
                  <a:pt x="440866" y="743943"/>
                  <a:pt x="443344" y="756337"/>
                  <a:pt x="452020" y="763773"/>
                </a:cubicBezTo>
                <a:lnTo>
                  <a:pt x="522662" y="826979"/>
                </a:lnTo>
                <a:cubicBezTo>
                  <a:pt x="531338" y="834415"/>
                  <a:pt x="533817" y="845570"/>
                  <a:pt x="531338" y="855484"/>
                </a:cubicBezTo>
                <a:lnTo>
                  <a:pt x="504072" y="948435"/>
                </a:lnTo>
                <a:cubicBezTo>
                  <a:pt x="500354" y="959589"/>
                  <a:pt x="504072" y="971983"/>
                  <a:pt x="513987" y="979419"/>
                </a:cubicBezTo>
                <a:cubicBezTo>
                  <a:pt x="523902" y="986855"/>
                  <a:pt x="536295" y="986855"/>
                  <a:pt x="546210" y="979419"/>
                </a:cubicBezTo>
                <a:lnTo>
                  <a:pt x="625528" y="923648"/>
                </a:lnTo>
                <a:cubicBezTo>
                  <a:pt x="635443" y="917452"/>
                  <a:pt x="647836" y="917452"/>
                  <a:pt x="656512" y="923648"/>
                </a:cubicBezTo>
                <a:lnTo>
                  <a:pt x="735830" y="979419"/>
                </a:lnTo>
                <a:cubicBezTo>
                  <a:pt x="744505" y="986855"/>
                  <a:pt x="756899" y="986855"/>
                  <a:pt x="766814" y="979419"/>
                </a:cubicBezTo>
                <a:cubicBezTo>
                  <a:pt x="776728" y="973222"/>
                  <a:pt x="780446" y="960829"/>
                  <a:pt x="776728" y="949675"/>
                </a:cubicBezTo>
                <a:lnTo>
                  <a:pt x="746984" y="857963"/>
                </a:lnTo>
                <a:cubicBezTo>
                  <a:pt x="745745" y="851766"/>
                  <a:pt x="745745" y="846809"/>
                  <a:pt x="746984" y="841852"/>
                </a:cubicBezTo>
                <a:cubicBezTo>
                  <a:pt x="749463" y="836894"/>
                  <a:pt x="751941" y="831937"/>
                  <a:pt x="755659" y="828219"/>
                </a:cubicBezTo>
                <a:lnTo>
                  <a:pt x="796558" y="792278"/>
                </a:lnTo>
                <a:lnTo>
                  <a:pt x="828781" y="763773"/>
                </a:lnTo>
                <a:cubicBezTo>
                  <a:pt x="837456" y="756337"/>
                  <a:pt x="839935" y="745183"/>
                  <a:pt x="836217" y="734028"/>
                </a:cubicBezTo>
                <a:cubicBezTo>
                  <a:pt x="832499" y="722874"/>
                  <a:pt x="822584" y="715438"/>
                  <a:pt x="811430" y="715438"/>
                </a:cubicBezTo>
                <a:lnTo>
                  <a:pt x="720958" y="715438"/>
                </a:lnTo>
                <a:cubicBezTo>
                  <a:pt x="708564" y="715438"/>
                  <a:pt x="698649" y="708002"/>
                  <a:pt x="694931" y="696848"/>
                </a:cubicBezTo>
                <a:lnTo>
                  <a:pt x="666426" y="607615"/>
                </a:lnTo>
                <a:cubicBezTo>
                  <a:pt x="662709" y="596461"/>
                  <a:pt x="651554" y="589025"/>
                  <a:pt x="640400" y="589025"/>
                </a:cubicBezTo>
                <a:close/>
                <a:moveTo>
                  <a:pt x="1111352" y="365943"/>
                </a:moveTo>
                <a:cubicBezTo>
                  <a:pt x="1096480" y="365943"/>
                  <a:pt x="1084086" y="375858"/>
                  <a:pt x="1079129" y="389491"/>
                </a:cubicBezTo>
                <a:lnTo>
                  <a:pt x="1043188" y="499792"/>
                </a:lnTo>
                <a:cubicBezTo>
                  <a:pt x="1038230" y="513425"/>
                  <a:pt x="1025837" y="523340"/>
                  <a:pt x="1010965" y="523340"/>
                </a:cubicBezTo>
                <a:lnTo>
                  <a:pt x="896945" y="523340"/>
                </a:lnTo>
                <a:cubicBezTo>
                  <a:pt x="882073" y="523340"/>
                  <a:pt x="869679" y="532015"/>
                  <a:pt x="864722" y="545648"/>
                </a:cubicBezTo>
                <a:cubicBezTo>
                  <a:pt x="859765" y="559281"/>
                  <a:pt x="863483" y="574153"/>
                  <a:pt x="874637" y="584068"/>
                </a:cubicBezTo>
                <a:lnTo>
                  <a:pt x="965109" y="664625"/>
                </a:lnTo>
                <a:cubicBezTo>
                  <a:pt x="975024" y="673301"/>
                  <a:pt x="978742" y="688173"/>
                  <a:pt x="975024" y="700566"/>
                </a:cubicBezTo>
                <a:lnTo>
                  <a:pt x="941561" y="817065"/>
                </a:lnTo>
                <a:cubicBezTo>
                  <a:pt x="937843" y="830698"/>
                  <a:pt x="942801" y="845570"/>
                  <a:pt x="953955" y="854245"/>
                </a:cubicBezTo>
                <a:cubicBezTo>
                  <a:pt x="966348" y="862921"/>
                  <a:pt x="981220" y="864160"/>
                  <a:pt x="993614" y="855485"/>
                </a:cubicBezTo>
                <a:lnTo>
                  <a:pt x="1092762" y="786081"/>
                </a:lnTo>
                <a:cubicBezTo>
                  <a:pt x="1103916" y="777406"/>
                  <a:pt x="1120027" y="777406"/>
                  <a:pt x="1131181" y="786081"/>
                </a:cubicBezTo>
                <a:lnTo>
                  <a:pt x="1230329" y="855485"/>
                </a:lnTo>
                <a:cubicBezTo>
                  <a:pt x="1242722" y="862921"/>
                  <a:pt x="1258834" y="862921"/>
                  <a:pt x="1269988" y="854245"/>
                </a:cubicBezTo>
                <a:cubicBezTo>
                  <a:pt x="1282381" y="845570"/>
                  <a:pt x="1287339" y="830698"/>
                  <a:pt x="1282381" y="817065"/>
                </a:cubicBezTo>
                <a:lnTo>
                  <a:pt x="1247680" y="700566"/>
                </a:lnTo>
                <a:cubicBezTo>
                  <a:pt x="1246440" y="694370"/>
                  <a:pt x="1246440" y="686934"/>
                  <a:pt x="1247680" y="680737"/>
                </a:cubicBezTo>
                <a:cubicBezTo>
                  <a:pt x="1248919" y="674540"/>
                  <a:pt x="1252637" y="669583"/>
                  <a:pt x="1257595" y="664625"/>
                </a:cubicBezTo>
                <a:lnTo>
                  <a:pt x="1308408" y="620009"/>
                </a:lnTo>
                <a:lnTo>
                  <a:pt x="1348067" y="584068"/>
                </a:lnTo>
                <a:cubicBezTo>
                  <a:pt x="1359221" y="574153"/>
                  <a:pt x="1362939" y="559281"/>
                  <a:pt x="1357982" y="545648"/>
                </a:cubicBezTo>
                <a:cubicBezTo>
                  <a:pt x="1353024" y="532015"/>
                  <a:pt x="1339391" y="523340"/>
                  <a:pt x="1325759" y="523340"/>
                </a:cubicBezTo>
                <a:lnTo>
                  <a:pt x="1211739" y="523340"/>
                </a:lnTo>
                <a:cubicBezTo>
                  <a:pt x="1196867" y="523340"/>
                  <a:pt x="1184473" y="513425"/>
                  <a:pt x="1179516" y="499792"/>
                </a:cubicBezTo>
                <a:lnTo>
                  <a:pt x="1143575" y="389491"/>
                </a:lnTo>
                <a:cubicBezTo>
                  <a:pt x="1138617" y="375858"/>
                  <a:pt x="1126224" y="365943"/>
                  <a:pt x="1111352" y="365943"/>
                </a:cubicBezTo>
                <a:close/>
                <a:moveTo>
                  <a:pt x="0" y="0"/>
                </a:moveTo>
                <a:lnTo>
                  <a:pt x="1701543" y="0"/>
                </a:lnTo>
                <a:lnTo>
                  <a:pt x="1701543" y="1701543"/>
                </a:lnTo>
                <a:lnTo>
                  <a:pt x="0" y="1701543"/>
                </a:lnTo>
                <a:close/>
              </a:path>
            </a:pathLst>
          </a:custGeom>
          <a:solidFill>
            <a:srgbClr val="0100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294" name="Группа 293">
            <a:extLst>
              <a:ext uri="{FF2B5EF4-FFF2-40B4-BE49-F238E27FC236}">
                <a16:creationId xmlns:a16="http://schemas.microsoft.com/office/drawing/2014/main" id="{FC8AA9F6-211C-7AD1-6DBD-679ED958C4AD}"/>
              </a:ext>
            </a:extLst>
          </p:cNvPr>
          <p:cNvGrpSpPr/>
          <p:nvPr/>
        </p:nvGrpSpPr>
        <p:grpSpPr>
          <a:xfrm>
            <a:off x="1422508" y="8252917"/>
            <a:ext cx="1758043" cy="243537"/>
            <a:chOff x="9028339" y="4285606"/>
            <a:chExt cx="1758043" cy="243537"/>
          </a:xfrm>
        </p:grpSpPr>
        <p:cxnSp>
          <p:nvCxnSpPr>
            <p:cNvPr id="295" name="Прямая соединительная линия 294">
              <a:extLst>
                <a:ext uri="{FF2B5EF4-FFF2-40B4-BE49-F238E27FC236}">
                  <a16:creationId xmlns:a16="http://schemas.microsoft.com/office/drawing/2014/main" id="{774BD869-E9C2-C144-CAD8-F89A245266AF}"/>
                </a:ext>
              </a:extLst>
            </p:cNvPr>
            <p:cNvCxnSpPr>
              <a:cxnSpLocks/>
            </p:cNvCxnSpPr>
            <p:nvPr/>
          </p:nvCxnSpPr>
          <p:spPr>
            <a:xfrm>
              <a:off x="9028339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Прямая соединительная линия 295">
              <a:extLst>
                <a:ext uri="{FF2B5EF4-FFF2-40B4-BE49-F238E27FC236}">
                  <a16:creationId xmlns:a16="http://schemas.microsoft.com/office/drawing/2014/main" id="{A93D7B24-FA4E-142D-70A7-3574897009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500" y="4399717"/>
              <a:ext cx="689882" cy="0"/>
            </a:xfrm>
            <a:prstGeom prst="line">
              <a:avLst/>
            </a:prstGeom>
            <a:ln>
              <a:solidFill>
                <a:srgbClr val="83C1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Овал 296">
              <a:extLst>
                <a:ext uri="{FF2B5EF4-FFF2-40B4-BE49-F238E27FC236}">
                  <a16:creationId xmlns:a16="http://schemas.microsoft.com/office/drawing/2014/main" id="{7AB15EA9-F4C9-6647-4791-B49B82FEE9F5}"/>
                </a:ext>
              </a:extLst>
            </p:cNvPr>
            <p:cNvSpPr/>
            <p:nvPr/>
          </p:nvSpPr>
          <p:spPr>
            <a:xfrm>
              <a:off x="9779390" y="4285606"/>
              <a:ext cx="243537" cy="243537"/>
            </a:xfrm>
            <a:prstGeom prst="ellipse">
              <a:avLst/>
            </a:prstGeom>
            <a:noFill/>
            <a:ln>
              <a:solidFill>
                <a:srgbClr val="83C1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372A3444-1950-50E6-D512-9DED6F32BF00}"/>
              </a:ext>
            </a:extLst>
          </p:cNvPr>
          <p:cNvSpPr txBox="1"/>
          <p:nvPr/>
        </p:nvSpPr>
        <p:spPr>
          <a:xfrm>
            <a:off x="1355806" y="7807161"/>
            <a:ext cx="187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F1BF"/>
                </a:solidFill>
                <a:effectLst/>
                <a:latin typeface="Castellar" panose="020A0402060406010301" pitchFamily="18" charset="0"/>
              </a:rPr>
              <a:t>GUODSWCBH</a:t>
            </a:r>
            <a:endParaRPr lang="ru-RU" dirty="0">
              <a:solidFill>
                <a:srgbClr val="FFF1BF"/>
              </a:solidFill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81A71EB-8172-C7BF-02F2-40BE5AFE36E8}"/>
              </a:ext>
            </a:extLst>
          </p:cNvPr>
          <p:cNvSpPr txBox="1"/>
          <p:nvPr/>
        </p:nvSpPr>
        <p:spPr>
          <a:xfrm>
            <a:off x="1322471" y="9644811"/>
            <a:ext cx="327287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Колодяжный Максим</a:t>
            </a:r>
            <a:endParaRPr lang="ru-RU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Ушаков Стас</a:t>
            </a:r>
            <a:endParaRPr lang="ru-RU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Селиванов Кирилл</a:t>
            </a:r>
            <a:endParaRPr lang="ru-RU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A075143F-CCEA-0D10-0CF4-70AD1867DBC5}"/>
              </a:ext>
            </a:extLst>
          </p:cNvPr>
          <p:cNvSpPr txBox="1"/>
          <p:nvPr/>
        </p:nvSpPr>
        <p:spPr>
          <a:xfrm>
            <a:off x="9022436" y="8564288"/>
            <a:ext cx="233503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2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Чалабян</a:t>
            </a:r>
            <a:r>
              <a:rPr lang="ru-RU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 Левон</a:t>
            </a:r>
            <a:endParaRPr lang="ru-RU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2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Мадхаван</a:t>
            </a:r>
            <a:r>
              <a:rPr lang="ru-RU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ru-RU" sz="1200" b="0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Дэниш</a:t>
            </a:r>
            <a:endParaRPr lang="ru-RU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• </a:t>
            </a:r>
            <a:r>
              <a:rPr lang="ru-RU" sz="1200" b="0" dirty="0">
                <a:solidFill>
                  <a:srgbClr val="9CDCFE"/>
                </a:solidFill>
                <a:effectLst/>
                <a:latin typeface="Courier New" panose="02070309020205020404" pitchFamily="49" charset="0"/>
              </a:rPr>
              <a:t>Алякаев Камиль</a:t>
            </a:r>
            <a:endParaRPr lang="ru-RU" sz="1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0" name="Прямоугольник 219">
            <a:extLst>
              <a:ext uri="{FF2B5EF4-FFF2-40B4-BE49-F238E27FC236}">
                <a16:creationId xmlns:a16="http://schemas.microsoft.com/office/drawing/2014/main" id="{2E8D45C0-1576-B995-6A81-F22F3CEF4D57}"/>
              </a:ext>
            </a:extLst>
          </p:cNvPr>
          <p:cNvSpPr/>
          <p:nvPr/>
        </p:nvSpPr>
        <p:spPr>
          <a:xfrm>
            <a:off x="-31795" y="489857"/>
            <a:ext cx="987141" cy="6003472"/>
          </a:xfrm>
          <a:prstGeom prst="rect">
            <a:avLst/>
          </a:prstGeom>
          <a:solidFill>
            <a:srgbClr val="0F0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6" name="Группа 225">
            <a:extLst>
              <a:ext uri="{FF2B5EF4-FFF2-40B4-BE49-F238E27FC236}">
                <a16:creationId xmlns:a16="http://schemas.microsoft.com/office/drawing/2014/main" id="{AC230AE6-7A9D-2091-5A03-8AE758B8849B}"/>
              </a:ext>
            </a:extLst>
          </p:cNvPr>
          <p:cNvGrpSpPr/>
          <p:nvPr/>
        </p:nvGrpSpPr>
        <p:grpSpPr>
          <a:xfrm>
            <a:off x="1204607" y="3217026"/>
            <a:ext cx="20466673" cy="1155469"/>
            <a:chOff x="1204607" y="3217026"/>
            <a:chExt cx="20466673" cy="1155469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B5870804-EA89-B9FE-0847-78BD58EEE02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607" y="4372495"/>
              <a:ext cx="20466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E1D4A914-317C-CEDF-E4C9-C0C4F7B93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607" y="3217026"/>
              <a:ext cx="20466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B4483446-0648-B066-BFCD-441F7C6C36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607" y="3764243"/>
              <a:ext cx="20466673" cy="0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0E0FB230-FD92-0EAB-D3D9-16444BDBB00D}"/>
              </a:ext>
            </a:extLst>
          </p:cNvPr>
          <p:cNvSpPr/>
          <p:nvPr/>
        </p:nvSpPr>
        <p:spPr>
          <a:xfrm>
            <a:off x="11237335" y="484702"/>
            <a:ext cx="987141" cy="6003472"/>
          </a:xfrm>
          <a:prstGeom prst="rect">
            <a:avLst/>
          </a:prstGeom>
          <a:solidFill>
            <a:srgbClr val="0F0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38A7F57D-64BC-4864-3B95-04EE27156163}"/>
              </a:ext>
            </a:extLst>
          </p:cNvPr>
          <p:cNvGrpSpPr/>
          <p:nvPr/>
        </p:nvGrpSpPr>
        <p:grpSpPr>
          <a:xfrm>
            <a:off x="7719137" y="1188053"/>
            <a:ext cx="2186586" cy="2186586"/>
            <a:chOff x="10552636" y="1188053"/>
            <a:chExt cx="2186586" cy="2186586"/>
          </a:xfrm>
        </p:grpSpPr>
        <p:pic>
          <p:nvPicPr>
            <p:cNvPr id="51" name="Рисунок 50" descr="Реклама со сплошной заливкой">
              <a:extLst>
                <a:ext uri="{FF2B5EF4-FFF2-40B4-BE49-F238E27FC236}">
                  <a16:creationId xmlns:a16="http://schemas.microsoft.com/office/drawing/2014/main" id="{B11DC1F5-DEE1-FDED-7690-CBCEBCF52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2636" y="1188053"/>
              <a:ext cx="2186586" cy="2186586"/>
            </a:xfrm>
            <a:prstGeom prst="rect">
              <a:avLst/>
            </a:prstGeom>
          </p:spPr>
        </p:pic>
        <p:pic>
          <p:nvPicPr>
            <p:cNvPr id="231" name="Рисунок 230">
              <a:extLst>
                <a:ext uri="{FF2B5EF4-FFF2-40B4-BE49-F238E27FC236}">
                  <a16:creationId xmlns:a16="http://schemas.microsoft.com/office/drawing/2014/main" id="{348FDC96-3500-DCAC-E692-1E08A77F0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19443" y="1580083"/>
              <a:ext cx="1648560" cy="871241"/>
            </a:xfrm>
            <a:prstGeom prst="rect">
              <a:avLst/>
            </a:prstGeom>
          </p:spPr>
        </p:pic>
      </p:grpSp>
      <p:pic>
        <p:nvPicPr>
          <p:cNvPr id="237" name="Рисунок 236" descr="Реклама со сплошной заливкой">
            <a:extLst>
              <a:ext uri="{FF2B5EF4-FFF2-40B4-BE49-F238E27FC236}">
                <a16:creationId xmlns:a16="http://schemas.microsoft.com/office/drawing/2014/main" id="{2A0ADA6A-72D4-C51B-264B-A6E99BADA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2509" y="1161427"/>
            <a:ext cx="2186586" cy="2186586"/>
          </a:xfrm>
          <a:prstGeom prst="rect">
            <a:avLst/>
          </a:prstGeom>
        </p:spPr>
      </p:pic>
      <p:sp>
        <p:nvSpPr>
          <p:cNvPr id="240" name="AutoShape 4">
            <a:extLst>
              <a:ext uri="{FF2B5EF4-FFF2-40B4-BE49-F238E27FC236}">
                <a16:creationId xmlns:a16="http://schemas.microsoft.com/office/drawing/2014/main" id="{879B114B-74BB-4AFE-E148-CC672188BC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45" name="Рисунок 244" descr="Изображение выглядит как текст, визитная карточк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DEA296F5-DD95-5F63-9632-24DA36D02A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6" r="51895" b="24287"/>
          <a:stretch/>
        </p:blipFill>
        <p:spPr>
          <a:xfrm>
            <a:off x="5335526" y="1580083"/>
            <a:ext cx="1654403" cy="831417"/>
          </a:xfrm>
          <a:prstGeom prst="rect">
            <a:avLst/>
          </a:prstGeom>
        </p:spPr>
      </p:pic>
      <p:sp>
        <p:nvSpPr>
          <p:cNvPr id="139" name="Полилиния: фигура 138">
            <a:extLst>
              <a:ext uri="{FF2B5EF4-FFF2-40B4-BE49-F238E27FC236}">
                <a16:creationId xmlns:a16="http://schemas.microsoft.com/office/drawing/2014/main" id="{378A0156-7D6A-9999-B131-8F7EE9A95668}"/>
              </a:ext>
            </a:extLst>
          </p:cNvPr>
          <p:cNvSpPr/>
          <p:nvPr/>
        </p:nvSpPr>
        <p:spPr>
          <a:xfrm>
            <a:off x="946266" y="234260"/>
            <a:ext cx="10299469" cy="6354618"/>
          </a:xfrm>
          <a:custGeom>
            <a:avLst/>
            <a:gdLst>
              <a:gd name="connsiteX0" fmla="*/ 400024 w 10299469"/>
              <a:gd name="connsiteY0" fmla="*/ 608224 h 6354618"/>
              <a:gd name="connsiteX1" fmla="*/ 400024 w 10299469"/>
              <a:gd name="connsiteY1" fmla="*/ 5788150 h 6354618"/>
              <a:gd name="connsiteX2" fmla="*/ 9869781 w 10299469"/>
              <a:gd name="connsiteY2" fmla="*/ 5788150 h 6354618"/>
              <a:gd name="connsiteX3" fmla="*/ 9869781 w 10299469"/>
              <a:gd name="connsiteY3" fmla="*/ 608224 h 6354618"/>
              <a:gd name="connsiteX4" fmla="*/ 651793 w 10299469"/>
              <a:gd name="connsiteY4" fmla="*/ 0 h 6354618"/>
              <a:gd name="connsiteX5" fmla="*/ 9647676 w 10299469"/>
              <a:gd name="connsiteY5" fmla="*/ 0 h 6354618"/>
              <a:gd name="connsiteX6" fmla="*/ 10299469 w 10299469"/>
              <a:gd name="connsiteY6" fmla="*/ 651793 h 6354618"/>
              <a:gd name="connsiteX7" fmla="*/ 10299469 w 10299469"/>
              <a:gd name="connsiteY7" fmla="*/ 5702825 h 6354618"/>
              <a:gd name="connsiteX8" fmla="*/ 9647676 w 10299469"/>
              <a:gd name="connsiteY8" fmla="*/ 6354618 h 6354618"/>
              <a:gd name="connsiteX9" fmla="*/ 651793 w 10299469"/>
              <a:gd name="connsiteY9" fmla="*/ 6354618 h 6354618"/>
              <a:gd name="connsiteX10" fmla="*/ 0 w 10299469"/>
              <a:gd name="connsiteY10" fmla="*/ 5702825 h 6354618"/>
              <a:gd name="connsiteX11" fmla="*/ 0 w 10299469"/>
              <a:gd name="connsiteY11" fmla="*/ 651793 h 6354618"/>
              <a:gd name="connsiteX12" fmla="*/ 651793 w 10299469"/>
              <a:gd name="connsiteY12" fmla="*/ 0 h 635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299469" h="6354618">
                <a:moveTo>
                  <a:pt x="400024" y="608224"/>
                </a:moveTo>
                <a:lnTo>
                  <a:pt x="400024" y="5788150"/>
                </a:lnTo>
                <a:lnTo>
                  <a:pt x="9869781" y="5788150"/>
                </a:lnTo>
                <a:lnTo>
                  <a:pt x="9869781" y="608224"/>
                </a:lnTo>
                <a:close/>
                <a:moveTo>
                  <a:pt x="651793" y="0"/>
                </a:moveTo>
                <a:lnTo>
                  <a:pt x="9647676" y="0"/>
                </a:lnTo>
                <a:cubicBezTo>
                  <a:pt x="10007651" y="0"/>
                  <a:pt x="10299469" y="291818"/>
                  <a:pt x="10299469" y="651793"/>
                </a:cubicBezTo>
                <a:lnTo>
                  <a:pt x="10299469" y="5702825"/>
                </a:lnTo>
                <a:cubicBezTo>
                  <a:pt x="10299469" y="6062800"/>
                  <a:pt x="10007651" y="6354618"/>
                  <a:pt x="9647676" y="6354618"/>
                </a:cubicBezTo>
                <a:lnTo>
                  <a:pt x="651793" y="6354618"/>
                </a:lnTo>
                <a:cubicBezTo>
                  <a:pt x="291818" y="6354618"/>
                  <a:pt x="0" y="6062800"/>
                  <a:pt x="0" y="5702825"/>
                </a:cubicBezTo>
                <a:lnTo>
                  <a:pt x="0" y="651793"/>
                </a:lnTo>
                <a:cubicBezTo>
                  <a:pt x="0" y="291818"/>
                  <a:pt x="291818" y="0"/>
                  <a:pt x="651793" y="0"/>
                </a:cubicBezTo>
                <a:close/>
              </a:path>
            </a:pathLst>
          </a:custGeom>
          <a:solidFill>
            <a:srgbClr val="FFF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5" name="Полилиния: фигура 34">
            <a:extLst>
              <a:ext uri="{FF2B5EF4-FFF2-40B4-BE49-F238E27FC236}">
                <a16:creationId xmlns:a16="http://schemas.microsoft.com/office/drawing/2014/main" id="{FC1DAF4E-9419-C0A7-D4A1-8AAEC8D05B63}"/>
              </a:ext>
            </a:extLst>
          </p:cNvPr>
          <p:cNvSpPr/>
          <p:nvPr/>
        </p:nvSpPr>
        <p:spPr>
          <a:xfrm flipH="1">
            <a:off x="4159410" y="2041680"/>
            <a:ext cx="248595" cy="254201"/>
          </a:xfrm>
          <a:custGeom>
            <a:avLst/>
            <a:gdLst>
              <a:gd name="connsiteX0" fmla="*/ 123457 w 248595"/>
              <a:gd name="connsiteY0" fmla="*/ 244306 h 254201"/>
              <a:gd name="connsiteX1" fmla="*/ 152649 w 248595"/>
              <a:gd name="connsiteY1" fmla="*/ 191329 h 254201"/>
              <a:gd name="connsiteX2" fmla="*/ 169947 w 248595"/>
              <a:gd name="connsiteY2" fmla="*/ 182679 h 254201"/>
              <a:gd name="connsiteX3" fmla="*/ 229411 w 248595"/>
              <a:gd name="connsiteY3" fmla="*/ 192410 h 254201"/>
              <a:gd name="connsiteX4" fmla="*/ 246710 w 248595"/>
              <a:gd name="connsiteY4" fmla="*/ 183761 h 254201"/>
              <a:gd name="connsiteX5" fmla="*/ 244548 w 248595"/>
              <a:gd name="connsiteY5" fmla="*/ 164300 h 254201"/>
              <a:gd name="connsiteX6" fmla="*/ 203463 w 248595"/>
              <a:gd name="connsiteY6" fmla="*/ 119972 h 254201"/>
              <a:gd name="connsiteX7" fmla="*/ 200220 w 248595"/>
              <a:gd name="connsiteY7" fmla="*/ 101592 h 254201"/>
              <a:gd name="connsiteX8" fmla="*/ 222924 w 248595"/>
              <a:gd name="connsiteY8" fmla="*/ 46453 h 254201"/>
              <a:gd name="connsiteX9" fmla="*/ 219681 w 248595"/>
              <a:gd name="connsiteY9" fmla="*/ 28073 h 254201"/>
              <a:gd name="connsiteX10" fmla="*/ 201301 w 248595"/>
              <a:gd name="connsiteY10" fmla="*/ 24830 h 254201"/>
              <a:gd name="connsiteX11" fmla="*/ 150486 w 248595"/>
              <a:gd name="connsiteY11" fmla="*/ 49696 h 254201"/>
              <a:gd name="connsiteX12" fmla="*/ 132107 w 248595"/>
              <a:gd name="connsiteY12" fmla="*/ 46453 h 254201"/>
              <a:gd name="connsiteX13" fmla="*/ 91023 w 248595"/>
              <a:gd name="connsiteY13" fmla="*/ 5369 h 254201"/>
              <a:gd name="connsiteX14" fmla="*/ 70480 w 248595"/>
              <a:gd name="connsiteY14" fmla="*/ 1044 h 254201"/>
              <a:gd name="connsiteX15" fmla="*/ 60750 w 248595"/>
              <a:gd name="connsiteY15" fmla="*/ 18343 h 254201"/>
              <a:gd name="connsiteX16" fmla="*/ 68318 w 248595"/>
              <a:gd name="connsiteY16" fmla="*/ 75644 h 254201"/>
              <a:gd name="connsiteX17" fmla="*/ 59669 w 248595"/>
              <a:gd name="connsiteY17" fmla="*/ 92943 h 254201"/>
              <a:gd name="connsiteX18" fmla="*/ 8854 w 248595"/>
              <a:gd name="connsiteY18" fmla="*/ 117810 h 254201"/>
              <a:gd name="connsiteX19" fmla="*/ 205 w 248595"/>
              <a:gd name="connsiteY19" fmla="*/ 135108 h 254201"/>
              <a:gd name="connsiteX20" fmla="*/ 13179 w 248595"/>
              <a:gd name="connsiteY20" fmla="*/ 149163 h 254201"/>
              <a:gd name="connsiteX21" fmla="*/ 38046 w 248595"/>
              <a:gd name="connsiteY21" fmla="*/ 156732 h 254201"/>
              <a:gd name="connsiteX22" fmla="*/ 70480 w 248595"/>
              <a:gd name="connsiteY22" fmla="*/ 166462 h 254201"/>
              <a:gd name="connsiteX23" fmla="*/ 79130 w 248595"/>
              <a:gd name="connsiteY23" fmla="*/ 171868 h 254201"/>
              <a:gd name="connsiteX24" fmla="*/ 83454 w 248595"/>
              <a:gd name="connsiteY24" fmla="*/ 180517 h 254201"/>
              <a:gd name="connsiteX25" fmla="*/ 93185 w 248595"/>
              <a:gd name="connsiteY25" fmla="*/ 239981 h 254201"/>
              <a:gd name="connsiteX26" fmla="*/ 107240 w 248595"/>
              <a:gd name="connsiteY26" fmla="*/ 254036 h 254201"/>
              <a:gd name="connsiteX27" fmla="*/ 123457 w 248595"/>
              <a:gd name="connsiteY27" fmla="*/ 244306 h 25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48595" h="254201">
                <a:moveTo>
                  <a:pt x="123457" y="244306"/>
                </a:moveTo>
                <a:lnTo>
                  <a:pt x="152649" y="191329"/>
                </a:lnTo>
                <a:cubicBezTo>
                  <a:pt x="155892" y="184842"/>
                  <a:pt x="162379" y="181598"/>
                  <a:pt x="169947" y="182679"/>
                </a:cubicBezTo>
                <a:lnTo>
                  <a:pt x="229411" y="192410"/>
                </a:lnTo>
                <a:cubicBezTo>
                  <a:pt x="236979" y="193491"/>
                  <a:pt x="243466" y="190248"/>
                  <a:pt x="246710" y="183761"/>
                </a:cubicBezTo>
                <a:cubicBezTo>
                  <a:pt x="249953" y="177274"/>
                  <a:pt x="248872" y="168624"/>
                  <a:pt x="244548" y="164300"/>
                </a:cubicBezTo>
                <a:lnTo>
                  <a:pt x="203463" y="119972"/>
                </a:lnTo>
                <a:cubicBezTo>
                  <a:pt x="199139" y="115647"/>
                  <a:pt x="198058" y="108079"/>
                  <a:pt x="200220" y="101592"/>
                </a:cubicBezTo>
                <a:lnTo>
                  <a:pt x="222924" y="46453"/>
                </a:lnTo>
                <a:cubicBezTo>
                  <a:pt x="225087" y="39966"/>
                  <a:pt x="224005" y="32398"/>
                  <a:pt x="219681" y="28073"/>
                </a:cubicBezTo>
                <a:cubicBezTo>
                  <a:pt x="215356" y="23749"/>
                  <a:pt x="206707" y="21586"/>
                  <a:pt x="201301" y="24830"/>
                </a:cubicBezTo>
                <a:lnTo>
                  <a:pt x="150486" y="49696"/>
                </a:lnTo>
                <a:cubicBezTo>
                  <a:pt x="144000" y="52940"/>
                  <a:pt x="136431" y="50778"/>
                  <a:pt x="132107" y="46453"/>
                </a:cubicBezTo>
                <a:lnTo>
                  <a:pt x="91023" y="5369"/>
                </a:lnTo>
                <a:cubicBezTo>
                  <a:pt x="85617" y="-37"/>
                  <a:pt x="76967" y="-1118"/>
                  <a:pt x="70480" y="1044"/>
                </a:cubicBezTo>
                <a:cubicBezTo>
                  <a:pt x="63993" y="4288"/>
                  <a:pt x="60750" y="11856"/>
                  <a:pt x="60750" y="18343"/>
                </a:cubicBezTo>
                <a:lnTo>
                  <a:pt x="68318" y="75644"/>
                </a:lnTo>
                <a:cubicBezTo>
                  <a:pt x="69399" y="83212"/>
                  <a:pt x="66156" y="89699"/>
                  <a:pt x="59669" y="92943"/>
                </a:cubicBezTo>
                <a:lnTo>
                  <a:pt x="8854" y="117810"/>
                </a:lnTo>
                <a:cubicBezTo>
                  <a:pt x="2367" y="121053"/>
                  <a:pt x="-876" y="127540"/>
                  <a:pt x="205" y="135108"/>
                </a:cubicBezTo>
                <a:cubicBezTo>
                  <a:pt x="1286" y="141595"/>
                  <a:pt x="6692" y="148082"/>
                  <a:pt x="13179" y="149163"/>
                </a:cubicBezTo>
                <a:lnTo>
                  <a:pt x="38046" y="156732"/>
                </a:lnTo>
                <a:lnTo>
                  <a:pt x="70480" y="166462"/>
                </a:lnTo>
                <a:cubicBezTo>
                  <a:pt x="73724" y="167543"/>
                  <a:pt x="75886" y="169705"/>
                  <a:pt x="79130" y="171868"/>
                </a:cubicBezTo>
                <a:cubicBezTo>
                  <a:pt x="81292" y="174030"/>
                  <a:pt x="82373" y="177274"/>
                  <a:pt x="83454" y="180517"/>
                </a:cubicBezTo>
                <a:lnTo>
                  <a:pt x="93185" y="239981"/>
                </a:lnTo>
                <a:cubicBezTo>
                  <a:pt x="94266" y="247549"/>
                  <a:pt x="99672" y="252955"/>
                  <a:pt x="107240" y="254036"/>
                </a:cubicBezTo>
                <a:cubicBezTo>
                  <a:pt x="114808" y="255117"/>
                  <a:pt x="120214" y="250793"/>
                  <a:pt x="123457" y="244306"/>
                </a:cubicBez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B8AC541E-01C2-8E83-67C5-FF6544B4082E}"/>
              </a:ext>
            </a:extLst>
          </p:cNvPr>
          <p:cNvSpPr/>
          <p:nvPr/>
        </p:nvSpPr>
        <p:spPr>
          <a:xfrm flipH="1">
            <a:off x="18146110" y="2854841"/>
            <a:ext cx="248595" cy="254201"/>
          </a:xfrm>
          <a:custGeom>
            <a:avLst/>
            <a:gdLst>
              <a:gd name="connsiteX0" fmla="*/ 123457 w 248595"/>
              <a:gd name="connsiteY0" fmla="*/ 244306 h 254201"/>
              <a:gd name="connsiteX1" fmla="*/ 152649 w 248595"/>
              <a:gd name="connsiteY1" fmla="*/ 191329 h 254201"/>
              <a:gd name="connsiteX2" fmla="*/ 169947 w 248595"/>
              <a:gd name="connsiteY2" fmla="*/ 182679 h 254201"/>
              <a:gd name="connsiteX3" fmla="*/ 229411 w 248595"/>
              <a:gd name="connsiteY3" fmla="*/ 192410 h 254201"/>
              <a:gd name="connsiteX4" fmla="*/ 246710 w 248595"/>
              <a:gd name="connsiteY4" fmla="*/ 183761 h 254201"/>
              <a:gd name="connsiteX5" fmla="*/ 244548 w 248595"/>
              <a:gd name="connsiteY5" fmla="*/ 164300 h 254201"/>
              <a:gd name="connsiteX6" fmla="*/ 203463 w 248595"/>
              <a:gd name="connsiteY6" fmla="*/ 119972 h 254201"/>
              <a:gd name="connsiteX7" fmla="*/ 200220 w 248595"/>
              <a:gd name="connsiteY7" fmla="*/ 101592 h 254201"/>
              <a:gd name="connsiteX8" fmla="*/ 222924 w 248595"/>
              <a:gd name="connsiteY8" fmla="*/ 46453 h 254201"/>
              <a:gd name="connsiteX9" fmla="*/ 219681 w 248595"/>
              <a:gd name="connsiteY9" fmla="*/ 28073 h 254201"/>
              <a:gd name="connsiteX10" fmla="*/ 201301 w 248595"/>
              <a:gd name="connsiteY10" fmla="*/ 24830 h 254201"/>
              <a:gd name="connsiteX11" fmla="*/ 150486 w 248595"/>
              <a:gd name="connsiteY11" fmla="*/ 49696 h 254201"/>
              <a:gd name="connsiteX12" fmla="*/ 132107 w 248595"/>
              <a:gd name="connsiteY12" fmla="*/ 46453 h 254201"/>
              <a:gd name="connsiteX13" fmla="*/ 91023 w 248595"/>
              <a:gd name="connsiteY13" fmla="*/ 5369 h 254201"/>
              <a:gd name="connsiteX14" fmla="*/ 70480 w 248595"/>
              <a:gd name="connsiteY14" fmla="*/ 1044 h 254201"/>
              <a:gd name="connsiteX15" fmla="*/ 60750 w 248595"/>
              <a:gd name="connsiteY15" fmla="*/ 18343 h 254201"/>
              <a:gd name="connsiteX16" fmla="*/ 68318 w 248595"/>
              <a:gd name="connsiteY16" fmla="*/ 75644 h 254201"/>
              <a:gd name="connsiteX17" fmla="*/ 59669 w 248595"/>
              <a:gd name="connsiteY17" fmla="*/ 92943 h 254201"/>
              <a:gd name="connsiteX18" fmla="*/ 8854 w 248595"/>
              <a:gd name="connsiteY18" fmla="*/ 117810 h 254201"/>
              <a:gd name="connsiteX19" fmla="*/ 205 w 248595"/>
              <a:gd name="connsiteY19" fmla="*/ 135108 h 254201"/>
              <a:gd name="connsiteX20" fmla="*/ 13179 w 248595"/>
              <a:gd name="connsiteY20" fmla="*/ 149163 h 254201"/>
              <a:gd name="connsiteX21" fmla="*/ 38046 w 248595"/>
              <a:gd name="connsiteY21" fmla="*/ 156732 h 254201"/>
              <a:gd name="connsiteX22" fmla="*/ 70480 w 248595"/>
              <a:gd name="connsiteY22" fmla="*/ 166462 h 254201"/>
              <a:gd name="connsiteX23" fmla="*/ 79130 w 248595"/>
              <a:gd name="connsiteY23" fmla="*/ 171868 h 254201"/>
              <a:gd name="connsiteX24" fmla="*/ 83454 w 248595"/>
              <a:gd name="connsiteY24" fmla="*/ 180517 h 254201"/>
              <a:gd name="connsiteX25" fmla="*/ 93185 w 248595"/>
              <a:gd name="connsiteY25" fmla="*/ 239981 h 254201"/>
              <a:gd name="connsiteX26" fmla="*/ 107240 w 248595"/>
              <a:gd name="connsiteY26" fmla="*/ 254036 h 254201"/>
              <a:gd name="connsiteX27" fmla="*/ 123457 w 248595"/>
              <a:gd name="connsiteY27" fmla="*/ 244306 h 25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48595" h="254201">
                <a:moveTo>
                  <a:pt x="123457" y="244306"/>
                </a:moveTo>
                <a:lnTo>
                  <a:pt x="152649" y="191329"/>
                </a:lnTo>
                <a:cubicBezTo>
                  <a:pt x="155892" y="184842"/>
                  <a:pt x="162379" y="181598"/>
                  <a:pt x="169947" y="182679"/>
                </a:cubicBezTo>
                <a:lnTo>
                  <a:pt x="229411" y="192410"/>
                </a:lnTo>
                <a:cubicBezTo>
                  <a:pt x="236979" y="193491"/>
                  <a:pt x="243466" y="190248"/>
                  <a:pt x="246710" y="183761"/>
                </a:cubicBezTo>
                <a:cubicBezTo>
                  <a:pt x="249953" y="177274"/>
                  <a:pt x="248872" y="168624"/>
                  <a:pt x="244548" y="164300"/>
                </a:cubicBezTo>
                <a:lnTo>
                  <a:pt x="203463" y="119972"/>
                </a:lnTo>
                <a:cubicBezTo>
                  <a:pt x="199139" y="115647"/>
                  <a:pt x="198058" y="108079"/>
                  <a:pt x="200220" y="101592"/>
                </a:cubicBezTo>
                <a:lnTo>
                  <a:pt x="222924" y="46453"/>
                </a:lnTo>
                <a:cubicBezTo>
                  <a:pt x="225087" y="39966"/>
                  <a:pt x="224005" y="32398"/>
                  <a:pt x="219681" y="28073"/>
                </a:cubicBezTo>
                <a:cubicBezTo>
                  <a:pt x="215356" y="23749"/>
                  <a:pt x="206707" y="21586"/>
                  <a:pt x="201301" y="24830"/>
                </a:cubicBezTo>
                <a:lnTo>
                  <a:pt x="150486" y="49696"/>
                </a:lnTo>
                <a:cubicBezTo>
                  <a:pt x="144000" y="52940"/>
                  <a:pt x="136431" y="50778"/>
                  <a:pt x="132107" y="46453"/>
                </a:cubicBezTo>
                <a:lnTo>
                  <a:pt x="91023" y="5369"/>
                </a:lnTo>
                <a:cubicBezTo>
                  <a:pt x="85617" y="-37"/>
                  <a:pt x="76967" y="-1118"/>
                  <a:pt x="70480" y="1044"/>
                </a:cubicBezTo>
                <a:cubicBezTo>
                  <a:pt x="63993" y="4288"/>
                  <a:pt x="60750" y="11856"/>
                  <a:pt x="60750" y="18343"/>
                </a:cubicBezTo>
                <a:lnTo>
                  <a:pt x="68318" y="75644"/>
                </a:lnTo>
                <a:cubicBezTo>
                  <a:pt x="69399" y="83212"/>
                  <a:pt x="66156" y="89699"/>
                  <a:pt x="59669" y="92943"/>
                </a:cubicBezTo>
                <a:lnTo>
                  <a:pt x="8854" y="117810"/>
                </a:lnTo>
                <a:cubicBezTo>
                  <a:pt x="2367" y="121053"/>
                  <a:pt x="-876" y="127540"/>
                  <a:pt x="205" y="135108"/>
                </a:cubicBezTo>
                <a:cubicBezTo>
                  <a:pt x="1286" y="141595"/>
                  <a:pt x="6692" y="148082"/>
                  <a:pt x="13179" y="149163"/>
                </a:cubicBezTo>
                <a:lnTo>
                  <a:pt x="38046" y="156732"/>
                </a:lnTo>
                <a:lnTo>
                  <a:pt x="70480" y="166462"/>
                </a:lnTo>
                <a:cubicBezTo>
                  <a:pt x="73724" y="167543"/>
                  <a:pt x="75886" y="169705"/>
                  <a:pt x="79130" y="171868"/>
                </a:cubicBezTo>
                <a:cubicBezTo>
                  <a:pt x="81292" y="174030"/>
                  <a:pt x="82373" y="177274"/>
                  <a:pt x="83454" y="180517"/>
                </a:cubicBezTo>
                <a:lnTo>
                  <a:pt x="93185" y="239981"/>
                </a:lnTo>
                <a:cubicBezTo>
                  <a:pt x="94266" y="247549"/>
                  <a:pt x="99672" y="252955"/>
                  <a:pt x="107240" y="254036"/>
                </a:cubicBezTo>
                <a:cubicBezTo>
                  <a:pt x="114808" y="255117"/>
                  <a:pt x="120214" y="250793"/>
                  <a:pt x="123457" y="244306"/>
                </a:cubicBez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id="{5D95650C-000B-3506-02DE-E46B6C2B385D}"/>
              </a:ext>
            </a:extLst>
          </p:cNvPr>
          <p:cNvSpPr/>
          <p:nvPr/>
        </p:nvSpPr>
        <p:spPr>
          <a:xfrm flipH="1">
            <a:off x="4637146" y="1333993"/>
            <a:ext cx="148545" cy="157563"/>
          </a:xfrm>
          <a:custGeom>
            <a:avLst/>
            <a:gdLst>
              <a:gd name="connsiteX0" fmla="*/ 125415 w 148545"/>
              <a:gd name="connsiteY0" fmla="*/ 87964 h 157563"/>
              <a:gd name="connsiteX1" fmla="*/ 125415 w 148545"/>
              <a:gd name="connsiteY1" fmla="*/ 77152 h 157563"/>
              <a:gd name="connsiteX2" fmla="*/ 145957 w 148545"/>
              <a:gd name="connsiteY2" fmla="*/ 46880 h 157563"/>
              <a:gd name="connsiteX3" fmla="*/ 145957 w 148545"/>
              <a:gd name="connsiteY3" fmla="*/ 34987 h 157563"/>
              <a:gd name="connsiteX4" fmla="*/ 135145 w 148545"/>
              <a:gd name="connsiteY4" fmla="*/ 30663 h 157563"/>
              <a:gd name="connsiteX5" fmla="*/ 101629 w 148545"/>
              <a:gd name="connsiteY5" fmla="*/ 39312 h 157563"/>
              <a:gd name="connsiteX6" fmla="*/ 90818 w 148545"/>
              <a:gd name="connsiteY6" fmla="*/ 34987 h 157563"/>
              <a:gd name="connsiteX7" fmla="*/ 70276 w 148545"/>
              <a:gd name="connsiteY7" fmla="*/ 4715 h 157563"/>
              <a:gd name="connsiteX8" fmla="*/ 58383 w 148545"/>
              <a:gd name="connsiteY8" fmla="*/ 390 h 157563"/>
              <a:gd name="connsiteX9" fmla="*/ 50815 w 148545"/>
              <a:gd name="connsiteY9" fmla="*/ 10120 h 157563"/>
              <a:gd name="connsiteX10" fmla="*/ 48652 w 148545"/>
              <a:gd name="connsiteY10" fmla="*/ 46880 h 157563"/>
              <a:gd name="connsiteX11" fmla="*/ 41084 w 148545"/>
              <a:gd name="connsiteY11" fmla="*/ 56610 h 157563"/>
              <a:gd name="connsiteX12" fmla="*/ 7568 w 148545"/>
              <a:gd name="connsiteY12" fmla="*/ 64179 h 157563"/>
              <a:gd name="connsiteX13" fmla="*/ 0 w 148545"/>
              <a:gd name="connsiteY13" fmla="*/ 73909 h 157563"/>
              <a:gd name="connsiteX14" fmla="*/ 6487 w 148545"/>
              <a:gd name="connsiteY14" fmla="*/ 83639 h 157563"/>
              <a:gd name="connsiteX15" fmla="*/ 20542 w 148545"/>
              <a:gd name="connsiteY15" fmla="*/ 91208 h 157563"/>
              <a:gd name="connsiteX16" fmla="*/ 38922 w 148545"/>
              <a:gd name="connsiteY16" fmla="*/ 100938 h 157563"/>
              <a:gd name="connsiteX17" fmla="*/ 43247 w 148545"/>
              <a:gd name="connsiteY17" fmla="*/ 105263 h 157563"/>
              <a:gd name="connsiteX18" fmla="*/ 44328 w 148545"/>
              <a:gd name="connsiteY18" fmla="*/ 110669 h 157563"/>
              <a:gd name="connsiteX19" fmla="*/ 44328 w 148545"/>
              <a:gd name="connsiteY19" fmla="*/ 147428 h 157563"/>
              <a:gd name="connsiteX20" fmla="*/ 50815 w 148545"/>
              <a:gd name="connsiteY20" fmla="*/ 157159 h 157563"/>
              <a:gd name="connsiteX21" fmla="*/ 62707 w 148545"/>
              <a:gd name="connsiteY21" fmla="*/ 153915 h 157563"/>
              <a:gd name="connsiteX22" fmla="*/ 86493 w 148545"/>
              <a:gd name="connsiteY22" fmla="*/ 124724 h 157563"/>
              <a:gd name="connsiteX23" fmla="*/ 98386 w 148545"/>
              <a:gd name="connsiteY23" fmla="*/ 121480 h 157563"/>
              <a:gd name="connsiteX24" fmla="*/ 134064 w 148545"/>
              <a:gd name="connsiteY24" fmla="*/ 134454 h 157563"/>
              <a:gd name="connsiteX25" fmla="*/ 145957 w 148545"/>
              <a:gd name="connsiteY25" fmla="*/ 131211 h 157563"/>
              <a:gd name="connsiteX26" fmla="*/ 147038 w 148545"/>
              <a:gd name="connsiteY26" fmla="*/ 119318 h 157563"/>
              <a:gd name="connsiteX27" fmla="*/ 125415 w 148545"/>
              <a:gd name="connsiteY27" fmla="*/ 87964 h 15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8545" h="157563">
                <a:moveTo>
                  <a:pt x="125415" y="87964"/>
                </a:moveTo>
                <a:cubicBezTo>
                  <a:pt x="123252" y="84721"/>
                  <a:pt x="123252" y="80396"/>
                  <a:pt x="125415" y="77152"/>
                </a:cubicBezTo>
                <a:lnTo>
                  <a:pt x="145957" y="46880"/>
                </a:lnTo>
                <a:cubicBezTo>
                  <a:pt x="148119" y="42555"/>
                  <a:pt x="148119" y="38231"/>
                  <a:pt x="145957" y="34987"/>
                </a:cubicBezTo>
                <a:cubicBezTo>
                  <a:pt x="143795" y="31744"/>
                  <a:pt x="138389" y="29581"/>
                  <a:pt x="135145" y="30663"/>
                </a:cubicBezTo>
                <a:lnTo>
                  <a:pt x="101629" y="39312"/>
                </a:lnTo>
                <a:cubicBezTo>
                  <a:pt x="97305" y="40393"/>
                  <a:pt x="92980" y="38231"/>
                  <a:pt x="90818" y="34987"/>
                </a:cubicBezTo>
                <a:lnTo>
                  <a:pt x="70276" y="4715"/>
                </a:lnTo>
                <a:cubicBezTo>
                  <a:pt x="67032" y="390"/>
                  <a:pt x="62707" y="-691"/>
                  <a:pt x="58383" y="390"/>
                </a:cubicBezTo>
                <a:cubicBezTo>
                  <a:pt x="54058" y="1471"/>
                  <a:pt x="50815" y="5796"/>
                  <a:pt x="50815" y="10120"/>
                </a:cubicBezTo>
                <a:lnTo>
                  <a:pt x="48652" y="46880"/>
                </a:lnTo>
                <a:cubicBezTo>
                  <a:pt x="48652" y="51205"/>
                  <a:pt x="45409" y="54448"/>
                  <a:pt x="41084" y="56610"/>
                </a:cubicBezTo>
                <a:lnTo>
                  <a:pt x="7568" y="64179"/>
                </a:lnTo>
                <a:cubicBezTo>
                  <a:pt x="3243" y="65260"/>
                  <a:pt x="0" y="68503"/>
                  <a:pt x="0" y="73909"/>
                </a:cubicBezTo>
                <a:cubicBezTo>
                  <a:pt x="0" y="78234"/>
                  <a:pt x="2162" y="82558"/>
                  <a:pt x="6487" y="83639"/>
                </a:cubicBezTo>
                <a:lnTo>
                  <a:pt x="20542" y="91208"/>
                </a:lnTo>
                <a:lnTo>
                  <a:pt x="38922" y="100938"/>
                </a:lnTo>
                <a:cubicBezTo>
                  <a:pt x="40003" y="102019"/>
                  <a:pt x="42165" y="103100"/>
                  <a:pt x="43247" y="105263"/>
                </a:cubicBezTo>
                <a:cubicBezTo>
                  <a:pt x="44328" y="107425"/>
                  <a:pt x="44328" y="108506"/>
                  <a:pt x="44328" y="110669"/>
                </a:cubicBezTo>
                <a:lnTo>
                  <a:pt x="44328" y="147428"/>
                </a:lnTo>
                <a:cubicBezTo>
                  <a:pt x="44328" y="151753"/>
                  <a:pt x="46490" y="156077"/>
                  <a:pt x="50815" y="157159"/>
                </a:cubicBezTo>
                <a:cubicBezTo>
                  <a:pt x="55139" y="158240"/>
                  <a:pt x="59464" y="157159"/>
                  <a:pt x="62707" y="153915"/>
                </a:cubicBezTo>
                <a:lnTo>
                  <a:pt x="86493" y="124724"/>
                </a:lnTo>
                <a:cubicBezTo>
                  <a:pt x="89736" y="121480"/>
                  <a:pt x="94061" y="120399"/>
                  <a:pt x="98386" y="121480"/>
                </a:cubicBezTo>
                <a:lnTo>
                  <a:pt x="134064" y="134454"/>
                </a:lnTo>
                <a:cubicBezTo>
                  <a:pt x="138389" y="135535"/>
                  <a:pt x="142713" y="134454"/>
                  <a:pt x="145957" y="131211"/>
                </a:cubicBezTo>
                <a:cubicBezTo>
                  <a:pt x="149200" y="127967"/>
                  <a:pt x="149200" y="122561"/>
                  <a:pt x="147038" y="119318"/>
                </a:cubicBezTo>
                <a:lnTo>
                  <a:pt x="125415" y="87964"/>
                </a:ln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Полилиния: фигура 40">
            <a:extLst>
              <a:ext uri="{FF2B5EF4-FFF2-40B4-BE49-F238E27FC236}">
                <a16:creationId xmlns:a16="http://schemas.microsoft.com/office/drawing/2014/main" id="{C3744EFD-BF67-605D-7168-4234FD0ED251}"/>
              </a:ext>
            </a:extLst>
          </p:cNvPr>
          <p:cNvSpPr/>
          <p:nvPr/>
        </p:nvSpPr>
        <p:spPr>
          <a:xfrm flipH="1">
            <a:off x="7702220" y="1761501"/>
            <a:ext cx="148545" cy="157563"/>
          </a:xfrm>
          <a:custGeom>
            <a:avLst/>
            <a:gdLst>
              <a:gd name="connsiteX0" fmla="*/ 125415 w 148545"/>
              <a:gd name="connsiteY0" fmla="*/ 87964 h 157563"/>
              <a:gd name="connsiteX1" fmla="*/ 125415 w 148545"/>
              <a:gd name="connsiteY1" fmla="*/ 77152 h 157563"/>
              <a:gd name="connsiteX2" fmla="*/ 145957 w 148545"/>
              <a:gd name="connsiteY2" fmla="*/ 46880 h 157563"/>
              <a:gd name="connsiteX3" fmla="*/ 145957 w 148545"/>
              <a:gd name="connsiteY3" fmla="*/ 34987 h 157563"/>
              <a:gd name="connsiteX4" fmla="*/ 135145 w 148545"/>
              <a:gd name="connsiteY4" fmla="*/ 30663 h 157563"/>
              <a:gd name="connsiteX5" fmla="*/ 101629 w 148545"/>
              <a:gd name="connsiteY5" fmla="*/ 39312 h 157563"/>
              <a:gd name="connsiteX6" fmla="*/ 90818 w 148545"/>
              <a:gd name="connsiteY6" fmla="*/ 34987 h 157563"/>
              <a:gd name="connsiteX7" fmla="*/ 70276 w 148545"/>
              <a:gd name="connsiteY7" fmla="*/ 4715 h 157563"/>
              <a:gd name="connsiteX8" fmla="*/ 58383 w 148545"/>
              <a:gd name="connsiteY8" fmla="*/ 390 h 157563"/>
              <a:gd name="connsiteX9" fmla="*/ 50815 w 148545"/>
              <a:gd name="connsiteY9" fmla="*/ 10120 h 157563"/>
              <a:gd name="connsiteX10" fmla="*/ 48652 w 148545"/>
              <a:gd name="connsiteY10" fmla="*/ 46880 h 157563"/>
              <a:gd name="connsiteX11" fmla="*/ 41084 w 148545"/>
              <a:gd name="connsiteY11" fmla="*/ 56610 h 157563"/>
              <a:gd name="connsiteX12" fmla="*/ 7568 w 148545"/>
              <a:gd name="connsiteY12" fmla="*/ 64179 h 157563"/>
              <a:gd name="connsiteX13" fmla="*/ 0 w 148545"/>
              <a:gd name="connsiteY13" fmla="*/ 73909 h 157563"/>
              <a:gd name="connsiteX14" fmla="*/ 6487 w 148545"/>
              <a:gd name="connsiteY14" fmla="*/ 83639 h 157563"/>
              <a:gd name="connsiteX15" fmla="*/ 20542 w 148545"/>
              <a:gd name="connsiteY15" fmla="*/ 91208 h 157563"/>
              <a:gd name="connsiteX16" fmla="*/ 38922 w 148545"/>
              <a:gd name="connsiteY16" fmla="*/ 100938 h 157563"/>
              <a:gd name="connsiteX17" fmla="*/ 43247 w 148545"/>
              <a:gd name="connsiteY17" fmla="*/ 105263 h 157563"/>
              <a:gd name="connsiteX18" fmla="*/ 44328 w 148545"/>
              <a:gd name="connsiteY18" fmla="*/ 110669 h 157563"/>
              <a:gd name="connsiteX19" fmla="*/ 44328 w 148545"/>
              <a:gd name="connsiteY19" fmla="*/ 147428 h 157563"/>
              <a:gd name="connsiteX20" fmla="*/ 50815 w 148545"/>
              <a:gd name="connsiteY20" fmla="*/ 157159 h 157563"/>
              <a:gd name="connsiteX21" fmla="*/ 62707 w 148545"/>
              <a:gd name="connsiteY21" fmla="*/ 153915 h 157563"/>
              <a:gd name="connsiteX22" fmla="*/ 86493 w 148545"/>
              <a:gd name="connsiteY22" fmla="*/ 124724 h 157563"/>
              <a:gd name="connsiteX23" fmla="*/ 98386 w 148545"/>
              <a:gd name="connsiteY23" fmla="*/ 121480 h 157563"/>
              <a:gd name="connsiteX24" fmla="*/ 134064 w 148545"/>
              <a:gd name="connsiteY24" fmla="*/ 134454 h 157563"/>
              <a:gd name="connsiteX25" fmla="*/ 145957 w 148545"/>
              <a:gd name="connsiteY25" fmla="*/ 131211 h 157563"/>
              <a:gd name="connsiteX26" fmla="*/ 147038 w 148545"/>
              <a:gd name="connsiteY26" fmla="*/ 119318 h 157563"/>
              <a:gd name="connsiteX27" fmla="*/ 125415 w 148545"/>
              <a:gd name="connsiteY27" fmla="*/ 87964 h 15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8545" h="157563">
                <a:moveTo>
                  <a:pt x="125415" y="87964"/>
                </a:moveTo>
                <a:cubicBezTo>
                  <a:pt x="123252" y="84721"/>
                  <a:pt x="123252" y="80396"/>
                  <a:pt x="125415" y="77152"/>
                </a:cubicBezTo>
                <a:lnTo>
                  <a:pt x="145957" y="46880"/>
                </a:lnTo>
                <a:cubicBezTo>
                  <a:pt x="148119" y="42555"/>
                  <a:pt x="148119" y="38231"/>
                  <a:pt x="145957" y="34987"/>
                </a:cubicBezTo>
                <a:cubicBezTo>
                  <a:pt x="143795" y="31744"/>
                  <a:pt x="138389" y="29581"/>
                  <a:pt x="135145" y="30663"/>
                </a:cubicBezTo>
                <a:lnTo>
                  <a:pt x="101629" y="39312"/>
                </a:lnTo>
                <a:cubicBezTo>
                  <a:pt x="97305" y="40393"/>
                  <a:pt x="92980" y="38231"/>
                  <a:pt x="90818" y="34987"/>
                </a:cubicBezTo>
                <a:lnTo>
                  <a:pt x="70276" y="4715"/>
                </a:lnTo>
                <a:cubicBezTo>
                  <a:pt x="67032" y="390"/>
                  <a:pt x="62707" y="-691"/>
                  <a:pt x="58383" y="390"/>
                </a:cubicBezTo>
                <a:cubicBezTo>
                  <a:pt x="54058" y="1471"/>
                  <a:pt x="50815" y="5796"/>
                  <a:pt x="50815" y="10120"/>
                </a:cubicBezTo>
                <a:lnTo>
                  <a:pt x="48652" y="46880"/>
                </a:lnTo>
                <a:cubicBezTo>
                  <a:pt x="48652" y="51205"/>
                  <a:pt x="45409" y="54448"/>
                  <a:pt x="41084" y="56610"/>
                </a:cubicBezTo>
                <a:lnTo>
                  <a:pt x="7568" y="64179"/>
                </a:lnTo>
                <a:cubicBezTo>
                  <a:pt x="3243" y="65260"/>
                  <a:pt x="0" y="68503"/>
                  <a:pt x="0" y="73909"/>
                </a:cubicBezTo>
                <a:cubicBezTo>
                  <a:pt x="0" y="78234"/>
                  <a:pt x="2162" y="82558"/>
                  <a:pt x="6487" y="83639"/>
                </a:cubicBezTo>
                <a:lnTo>
                  <a:pt x="20542" y="91208"/>
                </a:lnTo>
                <a:lnTo>
                  <a:pt x="38922" y="100938"/>
                </a:lnTo>
                <a:cubicBezTo>
                  <a:pt x="40003" y="102019"/>
                  <a:pt x="42165" y="103100"/>
                  <a:pt x="43247" y="105263"/>
                </a:cubicBezTo>
                <a:cubicBezTo>
                  <a:pt x="44328" y="107425"/>
                  <a:pt x="44328" y="108506"/>
                  <a:pt x="44328" y="110669"/>
                </a:cubicBezTo>
                <a:lnTo>
                  <a:pt x="44328" y="147428"/>
                </a:lnTo>
                <a:cubicBezTo>
                  <a:pt x="44328" y="151753"/>
                  <a:pt x="46490" y="156077"/>
                  <a:pt x="50815" y="157159"/>
                </a:cubicBezTo>
                <a:cubicBezTo>
                  <a:pt x="55139" y="158240"/>
                  <a:pt x="59464" y="157159"/>
                  <a:pt x="62707" y="153915"/>
                </a:cubicBezTo>
                <a:lnTo>
                  <a:pt x="86493" y="124724"/>
                </a:lnTo>
                <a:cubicBezTo>
                  <a:pt x="89736" y="121480"/>
                  <a:pt x="94061" y="120399"/>
                  <a:pt x="98386" y="121480"/>
                </a:cubicBezTo>
                <a:lnTo>
                  <a:pt x="134064" y="134454"/>
                </a:lnTo>
                <a:cubicBezTo>
                  <a:pt x="138389" y="135535"/>
                  <a:pt x="142713" y="134454"/>
                  <a:pt x="145957" y="131211"/>
                </a:cubicBezTo>
                <a:cubicBezTo>
                  <a:pt x="149200" y="127967"/>
                  <a:pt x="149200" y="122561"/>
                  <a:pt x="147038" y="119318"/>
                </a:cubicBezTo>
                <a:lnTo>
                  <a:pt x="125415" y="87964"/>
                </a:ln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3" name="Полилиния: фигура 42">
            <a:extLst>
              <a:ext uri="{FF2B5EF4-FFF2-40B4-BE49-F238E27FC236}">
                <a16:creationId xmlns:a16="http://schemas.microsoft.com/office/drawing/2014/main" id="{7BF35588-21C6-3F0E-7BE4-5E3A5F35B92B}"/>
              </a:ext>
            </a:extLst>
          </p:cNvPr>
          <p:cNvSpPr/>
          <p:nvPr/>
        </p:nvSpPr>
        <p:spPr>
          <a:xfrm flipH="1">
            <a:off x="9938362" y="1311115"/>
            <a:ext cx="148545" cy="157563"/>
          </a:xfrm>
          <a:custGeom>
            <a:avLst/>
            <a:gdLst>
              <a:gd name="connsiteX0" fmla="*/ 125415 w 148545"/>
              <a:gd name="connsiteY0" fmla="*/ 87964 h 157563"/>
              <a:gd name="connsiteX1" fmla="*/ 125415 w 148545"/>
              <a:gd name="connsiteY1" fmla="*/ 77152 h 157563"/>
              <a:gd name="connsiteX2" fmla="*/ 145957 w 148545"/>
              <a:gd name="connsiteY2" fmla="*/ 46880 h 157563"/>
              <a:gd name="connsiteX3" fmla="*/ 145957 w 148545"/>
              <a:gd name="connsiteY3" fmla="*/ 34987 h 157563"/>
              <a:gd name="connsiteX4" fmla="*/ 135145 w 148545"/>
              <a:gd name="connsiteY4" fmla="*/ 30663 h 157563"/>
              <a:gd name="connsiteX5" fmla="*/ 101629 w 148545"/>
              <a:gd name="connsiteY5" fmla="*/ 39312 h 157563"/>
              <a:gd name="connsiteX6" fmla="*/ 90818 w 148545"/>
              <a:gd name="connsiteY6" fmla="*/ 34987 h 157563"/>
              <a:gd name="connsiteX7" fmla="*/ 70276 w 148545"/>
              <a:gd name="connsiteY7" fmla="*/ 4715 h 157563"/>
              <a:gd name="connsiteX8" fmla="*/ 58383 w 148545"/>
              <a:gd name="connsiteY8" fmla="*/ 390 h 157563"/>
              <a:gd name="connsiteX9" fmla="*/ 50815 w 148545"/>
              <a:gd name="connsiteY9" fmla="*/ 10120 h 157563"/>
              <a:gd name="connsiteX10" fmla="*/ 48652 w 148545"/>
              <a:gd name="connsiteY10" fmla="*/ 46880 h 157563"/>
              <a:gd name="connsiteX11" fmla="*/ 41084 w 148545"/>
              <a:gd name="connsiteY11" fmla="*/ 56610 h 157563"/>
              <a:gd name="connsiteX12" fmla="*/ 7568 w 148545"/>
              <a:gd name="connsiteY12" fmla="*/ 64179 h 157563"/>
              <a:gd name="connsiteX13" fmla="*/ 0 w 148545"/>
              <a:gd name="connsiteY13" fmla="*/ 73909 h 157563"/>
              <a:gd name="connsiteX14" fmla="*/ 6487 w 148545"/>
              <a:gd name="connsiteY14" fmla="*/ 83639 h 157563"/>
              <a:gd name="connsiteX15" fmla="*/ 20542 w 148545"/>
              <a:gd name="connsiteY15" fmla="*/ 91208 h 157563"/>
              <a:gd name="connsiteX16" fmla="*/ 38922 w 148545"/>
              <a:gd name="connsiteY16" fmla="*/ 100938 h 157563"/>
              <a:gd name="connsiteX17" fmla="*/ 43247 w 148545"/>
              <a:gd name="connsiteY17" fmla="*/ 105263 h 157563"/>
              <a:gd name="connsiteX18" fmla="*/ 44328 w 148545"/>
              <a:gd name="connsiteY18" fmla="*/ 110669 h 157563"/>
              <a:gd name="connsiteX19" fmla="*/ 44328 w 148545"/>
              <a:gd name="connsiteY19" fmla="*/ 147428 h 157563"/>
              <a:gd name="connsiteX20" fmla="*/ 50815 w 148545"/>
              <a:gd name="connsiteY20" fmla="*/ 157159 h 157563"/>
              <a:gd name="connsiteX21" fmla="*/ 62707 w 148545"/>
              <a:gd name="connsiteY21" fmla="*/ 153915 h 157563"/>
              <a:gd name="connsiteX22" fmla="*/ 86493 w 148545"/>
              <a:gd name="connsiteY22" fmla="*/ 124724 h 157563"/>
              <a:gd name="connsiteX23" fmla="*/ 98386 w 148545"/>
              <a:gd name="connsiteY23" fmla="*/ 121480 h 157563"/>
              <a:gd name="connsiteX24" fmla="*/ 134064 w 148545"/>
              <a:gd name="connsiteY24" fmla="*/ 134454 h 157563"/>
              <a:gd name="connsiteX25" fmla="*/ 145957 w 148545"/>
              <a:gd name="connsiteY25" fmla="*/ 131211 h 157563"/>
              <a:gd name="connsiteX26" fmla="*/ 147038 w 148545"/>
              <a:gd name="connsiteY26" fmla="*/ 119318 h 157563"/>
              <a:gd name="connsiteX27" fmla="*/ 125415 w 148545"/>
              <a:gd name="connsiteY27" fmla="*/ 87964 h 15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8545" h="157563">
                <a:moveTo>
                  <a:pt x="125415" y="87964"/>
                </a:moveTo>
                <a:cubicBezTo>
                  <a:pt x="123252" y="84721"/>
                  <a:pt x="123252" y="80396"/>
                  <a:pt x="125415" y="77152"/>
                </a:cubicBezTo>
                <a:lnTo>
                  <a:pt x="145957" y="46880"/>
                </a:lnTo>
                <a:cubicBezTo>
                  <a:pt x="148119" y="42555"/>
                  <a:pt x="148119" y="38231"/>
                  <a:pt x="145957" y="34987"/>
                </a:cubicBezTo>
                <a:cubicBezTo>
                  <a:pt x="143795" y="31744"/>
                  <a:pt x="138389" y="29581"/>
                  <a:pt x="135145" y="30663"/>
                </a:cubicBezTo>
                <a:lnTo>
                  <a:pt x="101629" y="39312"/>
                </a:lnTo>
                <a:cubicBezTo>
                  <a:pt x="97305" y="40393"/>
                  <a:pt x="92980" y="38231"/>
                  <a:pt x="90818" y="34987"/>
                </a:cubicBezTo>
                <a:lnTo>
                  <a:pt x="70276" y="4715"/>
                </a:lnTo>
                <a:cubicBezTo>
                  <a:pt x="67032" y="390"/>
                  <a:pt x="62707" y="-691"/>
                  <a:pt x="58383" y="390"/>
                </a:cubicBezTo>
                <a:cubicBezTo>
                  <a:pt x="54058" y="1471"/>
                  <a:pt x="50815" y="5796"/>
                  <a:pt x="50815" y="10120"/>
                </a:cubicBezTo>
                <a:lnTo>
                  <a:pt x="48652" y="46880"/>
                </a:lnTo>
                <a:cubicBezTo>
                  <a:pt x="48652" y="51205"/>
                  <a:pt x="45409" y="54448"/>
                  <a:pt x="41084" y="56610"/>
                </a:cubicBezTo>
                <a:lnTo>
                  <a:pt x="7568" y="64179"/>
                </a:lnTo>
                <a:cubicBezTo>
                  <a:pt x="3243" y="65260"/>
                  <a:pt x="0" y="68503"/>
                  <a:pt x="0" y="73909"/>
                </a:cubicBezTo>
                <a:cubicBezTo>
                  <a:pt x="0" y="78234"/>
                  <a:pt x="2162" y="82558"/>
                  <a:pt x="6487" y="83639"/>
                </a:cubicBezTo>
                <a:lnTo>
                  <a:pt x="20542" y="91208"/>
                </a:lnTo>
                <a:lnTo>
                  <a:pt x="38922" y="100938"/>
                </a:lnTo>
                <a:cubicBezTo>
                  <a:pt x="40003" y="102019"/>
                  <a:pt x="42165" y="103100"/>
                  <a:pt x="43247" y="105263"/>
                </a:cubicBezTo>
                <a:cubicBezTo>
                  <a:pt x="44328" y="107425"/>
                  <a:pt x="44328" y="108506"/>
                  <a:pt x="44328" y="110669"/>
                </a:cubicBezTo>
                <a:lnTo>
                  <a:pt x="44328" y="147428"/>
                </a:lnTo>
                <a:cubicBezTo>
                  <a:pt x="44328" y="151753"/>
                  <a:pt x="46490" y="156077"/>
                  <a:pt x="50815" y="157159"/>
                </a:cubicBezTo>
                <a:cubicBezTo>
                  <a:pt x="55139" y="158240"/>
                  <a:pt x="59464" y="157159"/>
                  <a:pt x="62707" y="153915"/>
                </a:cubicBezTo>
                <a:lnTo>
                  <a:pt x="86493" y="124724"/>
                </a:lnTo>
                <a:cubicBezTo>
                  <a:pt x="89736" y="121480"/>
                  <a:pt x="94061" y="120399"/>
                  <a:pt x="98386" y="121480"/>
                </a:cubicBezTo>
                <a:lnTo>
                  <a:pt x="134064" y="134454"/>
                </a:lnTo>
                <a:cubicBezTo>
                  <a:pt x="138389" y="135535"/>
                  <a:pt x="142713" y="134454"/>
                  <a:pt x="145957" y="131211"/>
                </a:cubicBezTo>
                <a:cubicBezTo>
                  <a:pt x="149200" y="127967"/>
                  <a:pt x="149200" y="122561"/>
                  <a:pt x="147038" y="119318"/>
                </a:cubicBezTo>
                <a:lnTo>
                  <a:pt x="125415" y="87964"/>
                </a:ln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Полилиния: фигура 43">
            <a:extLst>
              <a:ext uri="{FF2B5EF4-FFF2-40B4-BE49-F238E27FC236}">
                <a16:creationId xmlns:a16="http://schemas.microsoft.com/office/drawing/2014/main" id="{DDDC5B56-39B8-0271-11CA-020EB802CD6C}"/>
              </a:ext>
            </a:extLst>
          </p:cNvPr>
          <p:cNvSpPr/>
          <p:nvPr/>
        </p:nvSpPr>
        <p:spPr>
          <a:xfrm flipH="1">
            <a:off x="13262257" y="1607324"/>
            <a:ext cx="148545" cy="157563"/>
          </a:xfrm>
          <a:custGeom>
            <a:avLst/>
            <a:gdLst>
              <a:gd name="connsiteX0" fmla="*/ 125415 w 148545"/>
              <a:gd name="connsiteY0" fmla="*/ 87964 h 157563"/>
              <a:gd name="connsiteX1" fmla="*/ 125415 w 148545"/>
              <a:gd name="connsiteY1" fmla="*/ 77152 h 157563"/>
              <a:gd name="connsiteX2" fmla="*/ 145957 w 148545"/>
              <a:gd name="connsiteY2" fmla="*/ 46880 h 157563"/>
              <a:gd name="connsiteX3" fmla="*/ 145957 w 148545"/>
              <a:gd name="connsiteY3" fmla="*/ 34987 h 157563"/>
              <a:gd name="connsiteX4" fmla="*/ 135145 w 148545"/>
              <a:gd name="connsiteY4" fmla="*/ 30663 h 157563"/>
              <a:gd name="connsiteX5" fmla="*/ 101629 w 148545"/>
              <a:gd name="connsiteY5" fmla="*/ 39312 h 157563"/>
              <a:gd name="connsiteX6" fmla="*/ 90818 w 148545"/>
              <a:gd name="connsiteY6" fmla="*/ 34987 h 157563"/>
              <a:gd name="connsiteX7" fmla="*/ 70276 w 148545"/>
              <a:gd name="connsiteY7" fmla="*/ 4715 h 157563"/>
              <a:gd name="connsiteX8" fmla="*/ 58383 w 148545"/>
              <a:gd name="connsiteY8" fmla="*/ 390 h 157563"/>
              <a:gd name="connsiteX9" fmla="*/ 50815 w 148545"/>
              <a:gd name="connsiteY9" fmla="*/ 10120 h 157563"/>
              <a:gd name="connsiteX10" fmla="*/ 48652 w 148545"/>
              <a:gd name="connsiteY10" fmla="*/ 46880 h 157563"/>
              <a:gd name="connsiteX11" fmla="*/ 41084 w 148545"/>
              <a:gd name="connsiteY11" fmla="*/ 56610 h 157563"/>
              <a:gd name="connsiteX12" fmla="*/ 7568 w 148545"/>
              <a:gd name="connsiteY12" fmla="*/ 64179 h 157563"/>
              <a:gd name="connsiteX13" fmla="*/ 0 w 148545"/>
              <a:gd name="connsiteY13" fmla="*/ 73909 h 157563"/>
              <a:gd name="connsiteX14" fmla="*/ 6487 w 148545"/>
              <a:gd name="connsiteY14" fmla="*/ 83639 h 157563"/>
              <a:gd name="connsiteX15" fmla="*/ 20542 w 148545"/>
              <a:gd name="connsiteY15" fmla="*/ 91208 h 157563"/>
              <a:gd name="connsiteX16" fmla="*/ 38922 w 148545"/>
              <a:gd name="connsiteY16" fmla="*/ 100938 h 157563"/>
              <a:gd name="connsiteX17" fmla="*/ 43247 w 148545"/>
              <a:gd name="connsiteY17" fmla="*/ 105263 h 157563"/>
              <a:gd name="connsiteX18" fmla="*/ 44328 w 148545"/>
              <a:gd name="connsiteY18" fmla="*/ 110669 h 157563"/>
              <a:gd name="connsiteX19" fmla="*/ 44328 w 148545"/>
              <a:gd name="connsiteY19" fmla="*/ 147428 h 157563"/>
              <a:gd name="connsiteX20" fmla="*/ 50815 w 148545"/>
              <a:gd name="connsiteY20" fmla="*/ 157159 h 157563"/>
              <a:gd name="connsiteX21" fmla="*/ 62707 w 148545"/>
              <a:gd name="connsiteY21" fmla="*/ 153915 h 157563"/>
              <a:gd name="connsiteX22" fmla="*/ 86493 w 148545"/>
              <a:gd name="connsiteY22" fmla="*/ 124724 h 157563"/>
              <a:gd name="connsiteX23" fmla="*/ 98386 w 148545"/>
              <a:gd name="connsiteY23" fmla="*/ 121480 h 157563"/>
              <a:gd name="connsiteX24" fmla="*/ 134064 w 148545"/>
              <a:gd name="connsiteY24" fmla="*/ 134454 h 157563"/>
              <a:gd name="connsiteX25" fmla="*/ 145957 w 148545"/>
              <a:gd name="connsiteY25" fmla="*/ 131211 h 157563"/>
              <a:gd name="connsiteX26" fmla="*/ 147038 w 148545"/>
              <a:gd name="connsiteY26" fmla="*/ 119318 h 157563"/>
              <a:gd name="connsiteX27" fmla="*/ 125415 w 148545"/>
              <a:gd name="connsiteY27" fmla="*/ 87964 h 15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8545" h="157563">
                <a:moveTo>
                  <a:pt x="125415" y="87964"/>
                </a:moveTo>
                <a:cubicBezTo>
                  <a:pt x="123252" y="84721"/>
                  <a:pt x="123252" y="80396"/>
                  <a:pt x="125415" y="77152"/>
                </a:cubicBezTo>
                <a:lnTo>
                  <a:pt x="145957" y="46880"/>
                </a:lnTo>
                <a:cubicBezTo>
                  <a:pt x="148119" y="42555"/>
                  <a:pt x="148119" y="38231"/>
                  <a:pt x="145957" y="34987"/>
                </a:cubicBezTo>
                <a:cubicBezTo>
                  <a:pt x="143795" y="31744"/>
                  <a:pt x="138389" y="29581"/>
                  <a:pt x="135145" y="30663"/>
                </a:cubicBezTo>
                <a:lnTo>
                  <a:pt x="101629" y="39312"/>
                </a:lnTo>
                <a:cubicBezTo>
                  <a:pt x="97305" y="40393"/>
                  <a:pt x="92980" y="38231"/>
                  <a:pt x="90818" y="34987"/>
                </a:cubicBezTo>
                <a:lnTo>
                  <a:pt x="70276" y="4715"/>
                </a:lnTo>
                <a:cubicBezTo>
                  <a:pt x="67032" y="390"/>
                  <a:pt x="62707" y="-691"/>
                  <a:pt x="58383" y="390"/>
                </a:cubicBezTo>
                <a:cubicBezTo>
                  <a:pt x="54058" y="1471"/>
                  <a:pt x="50815" y="5796"/>
                  <a:pt x="50815" y="10120"/>
                </a:cubicBezTo>
                <a:lnTo>
                  <a:pt x="48652" y="46880"/>
                </a:lnTo>
                <a:cubicBezTo>
                  <a:pt x="48652" y="51205"/>
                  <a:pt x="45409" y="54448"/>
                  <a:pt x="41084" y="56610"/>
                </a:cubicBezTo>
                <a:lnTo>
                  <a:pt x="7568" y="64179"/>
                </a:lnTo>
                <a:cubicBezTo>
                  <a:pt x="3243" y="65260"/>
                  <a:pt x="0" y="68503"/>
                  <a:pt x="0" y="73909"/>
                </a:cubicBezTo>
                <a:cubicBezTo>
                  <a:pt x="0" y="78234"/>
                  <a:pt x="2162" y="82558"/>
                  <a:pt x="6487" y="83639"/>
                </a:cubicBezTo>
                <a:lnTo>
                  <a:pt x="20542" y="91208"/>
                </a:lnTo>
                <a:lnTo>
                  <a:pt x="38922" y="100938"/>
                </a:lnTo>
                <a:cubicBezTo>
                  <a:pt x="40003" y="102019"/>
                  <a:pt x="42165" y="103100"/>
                  <a:pt x="43247" y="105263"/>
                </a:cubicBezTo>
                <a:cubicBezTo>
                  <a:pt x="44328" y="107425"/>
                  <a:pt x="44328" y="108506"/>
                  <a:pt x="44328" y="110669"/>
                </a:cubicBezTo>
                <a:lnTo>
                  <a:pt x="44328" y="147428"/>
                </a:lnTo>
                <a:cubicBezTo>
                  <a:pt x="44328" y="151753"/>
                  <a:pt x="46490" y="156077"/>
                  <a:pt x="50815" y="157159"/>
                </a:cubicBezTo>
                <a:cubicBezTo>
                  <a:pt x="55139" y="158240"/>
                  <a:pt x="59464" y="157159"/>
                  <a:pt x="62707" y="153915"/>
                </a:cubicBezTo>
                <a:lnTo>
                  <a:pt x="86493" y="124724"/>
                </a:lnTo>
                <a:cubicBezTo>
                  <a:pt x="89736" y="121480"/>
                  <a:pt x="94061" y="120399"/>
                  <a:pt x="98386" y="121480"/>
                </a:cubicBezTo>
                <a:lnTo>
                  <a:pt x="134064" y="134454"/>
                </a:lnTo>
                <a:cubicBezTo>
                  <a:pt x="138389" y="135535"/>
                  <a:pt x="142713" y="134454"/>
                  <a:pt x="145957" y="131211"/>
                </a:cubicBezTo>
                <a:cubicBezTo>
                  <a:pt x="149200" y="127967"/>
                  <a:pt x="149200" y="122561"/>
                  <a:pt x="147038" y="119318"/>
                </a:cubicBezTo>
                <a:lnTo>
                  <a:pt x="125415" y="87964"/>
                </a:ln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id="{593790D6-2A7B-9511-46AA-177B393E13E5}"/>
              </a:ext>
            </a:extLst>
          </p:cNvPr>
          <p:cNvSpPr/>
          <p:nvPr/>
        </p:nvSpPr>
        <p:spPr>
          <a:xfrm flipH="1">
            <a:off x="14728889" y="1284858"/>
            <a:ext cx="148545" cy="157563"/>
          </a:xfrm>
          <a:custGeom>
            <a:avLst/>
            <a:gdLst>
              <a:gd name="connsiteX0" fmla="*/ 125415 w 148545"/>
              <a:gd name="connsiteY0" fmla="*/ 87964 h 157563"/>
              <a:gd name="connsiteX1" fmla="*/ 125415 w 148545"/>
              <a:gd name="connsiteY1" fmla="*/ 77152 h 157563"/>
              <a:gd name="connsiteX2" fmla="*/ 145957 w 148545"/>
              <a:gd name="connsiteY2" fmla="*/ 46880 h 157563"/>
              <a:gd name="connsiteX3" fmla="*/ 145957 w 148545"/>
              <a:gd name="connsiteY3" fmla="*/ 34987 h 157563"/>
              <a:gd name="connsiteX4" fmla="*/ 135145 w 148545"/>
              <a:gd name="connsiteY4" fmla="*/ 30663 h 157563"/>
              <a:gd name="connsiteX5" fmla="*/ 101629 w 148545"/>
              <a:gd name="connsiteY5" fmla="*/ 39312 h 157563"/>
              <a:gd name="connsiteX6" fmla="*/ 90818 w 148545"/>
              <a:gd name="connsiteY6" fmla="*/ 34987 h 157563"/>
              <a:gd name="connsiteX7" fmla="*/ 70276 w 148545"/>
              <a:gd name="connsiteY7" fmla="*/ 4715 h 157563"/>
              <a:gd name="connsiteX8" fmla="*/ 58383 w 148545"/>
              <a:gd name="connsiteY8" fmla="*/ 390 h 157563"/>
              <a:gd name="connsiteX9" fmla="*/ 50815 w 148545"/>
              <a:gd name="connsiteY9" fmla="*/ 10120 h 157563"/>
              <a:gd name="connsiteX10" fmla="*/ 48652 w 148545"/>
              <a:gd name="connsiteY10" fmla="*/ 46880 h 157563"/>
              <a:gd name="connsiteX11" fmla="*/ 41084 w 148545"/>
              <a:gd name="connsiteY11" fmla="*/ 56610 h 157563"/>
              <a:gd name="connsiteX12" fmla="*/ 7568 w 148545"/>
              <a:gd name="connsiteY12" fmla="*/ 64179 h 157563"/>
              <a:gd name="connsiteX13" fmla="*/ 0 w 148545"/>
              <a:gd name="connsiteY13" fmla="*/ 73909 h 157563"/>
              <a:gd name="connsiteX14" fmla="*/ 6487 w 148545"/>
              <a:gd name="connsiteY14" fmla="*/ 83639 h 157563"/>
              <a:gd name="connsiteX15" fmla="*/ 20542 w 148545"/>
              <a:gd name="connsiteY15" fmla="*/ 91208 h 157563"/>
              <a:gd name="connsiteX16" fmla="*/ 38922 w 148545"/>
              <a:gd name="connsiteY16" fmla="*/ 100938 h 157563"/>
              <a:gd name="connsiteX17" fmla="*/ 43247 w 148545"/>
              <a:gd name="connsiteY17" fmla="*/ 105263 h 157563"/>
              <a:gd name="connsiteX18" fmla="*/ 44328 w 148545"/>
              <a:gd name="connsiteY18" fmla="*/ 110669 h 157563"/>
              <a:gd name="connsiteX19" fmla="*/ 44328 w 148545"/>
              <a:gd name="connsiteY19" fmla="*/ 147428 h 157563"/>
              <a:gd name="connsiteX20" fmla="*/ 50815 w 148545"/>
              <a:gd name="connsiteY20" fmla="*/ 157159 h 157563"/>
              <a:gd name="connsiteX21" fmla="*/ 62707 w 148545"/>
              <a:gd name="connsiteY21" fmla="*/ 153915 h 157563"/>
              <a:gd name="connsiteX22" fmla="*/ 86493 w 148545"/>
              <a:gd name="connsiteY22" fmla="*/ 124724 h 157563"/>
              <a:gd name="connsiteX23" fmla="*/ 98386 w 148545"/>
              <a:gd name="connsiteY23" fmla="*/ 121480 h 157563"/>
              <a:gd name="connsiteX24" fmla="*/ 134064 w 148545"/>
              <a:gd name="connsiteY24" fmla="*/ 134454 h 157563"/>
              <a:gd name="connsiteX25" fmla="*/ 145957 w 148545"/>
              <a:gd name="connsiteY25" fmla="*/ 131211 h 157563"/>
              <a:gd name="connsiteX26" fmla="*/ 147038 w 148545"/>
              <a:gd name="connsiteY26" fmla="*/ 119318 h 157563"/>
              <a:gd name="connsiteX27" fmla="*/ 125415 w 148545"/>
              <a:gd name="connsiteY27" fmla="*/ 87964 h 15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8545" h="157563">
                <a:moveTo>
                  <a:pt x="125415" y="87964"/>
                </a:moveTo>
                <a:cubicBezTo>
                  <a:pt x="123252" y="84721"/>
                  <a:pt x="123252" y="80396"/>
                  <a:pt x="125415" y="77152"/>
                </a:cubicBezTo>
                <a:lnTo>
                  <a:pt x="145957" y="46880"/>
                </a:lnTo>
                <a:cubicBezTo>
                  <a:pt x="148119" y="42555"/>
                  <a:pt x="148119" y="38231"/>
                  <a:pt x="145957" y="34987"/>
                </a:cubicBezTo>
                <a:cubicBezTo>
                  <a:pt x="143795" y="31744"/>
                  <a:pt x="138389" y="29581"/>
                  <a:pt x="135145" y="30663"/>
                </a:cubicBezTo>
                <a:lnTo>
                  <a:pt x="101629" y="39312"/>
                </a:lnTo>
                <a:cubicBezTo>
                  <a:pt x="97305" y="40393"/>
                  <a:pt x="92980" y="38231"/>
                  <a:pt x="90818" y="34987"/>
                </a:cubicBezTo>
                <a:lnTo>
                  <a:pt x="70276" y="4715"/>
                </a:lnTo>
                <a:cubicBezTo>
                  <a:pt x="67032" y="390"/>
                  <a:pt x="62707" y="-691"/>
                  <a:pt x="58383" y="390"/>
                </a:cubicBezTo>
                <a:cubicBezTo>
                  <a:pt x="54058" y="1471"/>
                  <a:pt x="50815" y="5796"/>
                  <a:pt x="50815" y="10120"/>
                </a:cubicBezTo>
                <a:lnTo>
                  <a:pt x="48652" y="46880"/>
                </a:lnTo>
                <a:cubicBezTo>
                  <a:pt x="48652" y="51205"/>
                  <a:pt x="45409" y="54448"/>
                  <a:pt x="41084" y="56610"/>
                </a:cubicBezTo>
                <a:lnTo>
                  <a:pt x="7568" y="64179"/>
                </a:lnTo>
                <a:cubicBezTo>
                  <a:pt x="3243" y="65260"/>
                  <a:pt x="0" y="68503"/>
                  <a:pt x="0" y="73909"/>
                </a:cubicBezTo>
                <a:cubicBezTo>
                  <a:pt x="0" y="78234"/>
                  <a:pt x="2162" y="82558"/>
                  <a:pt x="6487" y="83639"/>
                </a:cubicBezTo>
                <a:lnTo>
                  <a:pt x="20542" y="91208"/>
                </a:lnTo>
                <a:lnTo>
                  <a:pt x="38922" y="100938"/>
                </a:lnTo>
                <a:cubicBezTo>
                  <a:pt x="40003" y="102019"/>
                  <a:pt x="42165" y="103100"/>
                  <a:pt x="43247" y="105263"/>
                </a:cubicBezTo>
                <a:cubicBezTo>
                  <a:pt x="44328" y="107425"/>
                  <a:pt x="44328" y="108506"/>
                  <a:pt x="44328" y="110669"/>
                </a:cubicBezTo>
                <a:lnTo>
                  <a:pt x="44328" y="147428"/>
                </a:lnTo>
                <a:cubicBezTo>
                  <a:pt x="44328" y="151753"/>
                  <a:pt x="46490" y="156077"/>
                  <a:pt x="50815" y="157159"/>
                </a:cubicBezTo>
                <a:cubicBezTo>
                  <a:pt x="55139" y="158240"/>
                  <a:pt x="59464" y="157159"/>
                  <a:pt x="62707" y="153915"/>
                </a:cubicBezTo>
                <a:lnTo>
                  <a:pt x="86493" y="124724"/>
                </a:lnTo>
                <a:cubicBezTo>
                  <a:pt x="89736" y="121480"/>
                  <a:pt x="94061" y="120399"/>
                  <a:pt x="98386" y="121480"/>
                </a:cubicBezTo>
                <a:lnTo>
                  <a:pt x="134064" y="134454"/>
                </a:lnTo>
                <a:cubicBezTo>
                  <a:pt x="138389" y="135535"/>
                  <a:pt x="142713" y="134454"/>
                  <a:pt x="145957" y="131211"/>
                </a:cubicBezTo>
                <a:cubicBezTo>
                  <a:pt x="149200" y="127967"/>
                  <a:pt x="149200" y="122561"/>
                  <a:pt x="147038" y="119318"/>
                </a:cubicBezTo>
                <a:lnTo>
                  <a:pt x="125415" y="87964"/>
                </a:ln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0" name="Полилиния: фигура 49">
            <a:extLst>
              <a:ext uri="{FF2B5EF4-FFF2-40B4-BE49-F238E27FC236}">
                <a16:creationId xmlns:a16="http://schemas.microsoft.com/office/drawing/2014/main" id="{1DD1449C-5937-AE9F-B32B-1536D396FA4C}"/>
              </a:ext>
            </a:extLst>
          </p:cNvPr>
          <p:cNvSpPr/>
          <p:nvPr/>
        </p:nvSpPr>
        <p:spPr>
          <a:xfrm flipH="1">
            <a:off x="1542893" y="2469863"/>
            <a:ext cx="248595" cy="254201"/>
          </a:xfrm>
          <a:custGeom>
            <a:avLst/>
            <a:gdLst>
              <a:gd name="connsiteX0" fmla="*/ 123457 w 248595"/>
              <a:gd name="connsiteY0" fmla="*/ 244306 h 254201"/>
              <a:gd name="connsiteX1" fmla="*/ 152649 w 248595"/>
              <a:gd name="connsiteY1" fmla="*/ 191329 h 254201"/>
              <a:gd name="connsiteX2" fmla="*/ 169947 w 248595"/>
              <a:gd name="connsiteY2" fmla="*/ 182679 h 254201"/>
              <a:gd name="connsiteX3" fmla="*/ 229411 w 248595"/>
              <a:gd name="connsiteY3" fmla="*/ 192410 h 254201"/>
              <a:gd name="connsiteX4" fmla="*/ 246710 w 248595"/>
              <a:gd name="connsiteY4" fmla="*/ 183761 h 254201"/>
              <a:gd name="connsiteX5" fmla="*/ 244548 w 248595"/>
              <a:gd name="connsiteY5" fmla="*/ 164300 h 254201"/>
              <a:gd name="connsiteX6" fmla="*/ 203463 w 248595"/>
              <a:gd name="connsiteY6" fmla="*/ 119972 h 254201"/>
              <a:gd name="connsiteX7" fmla="*/ 200220 w 248595"/>
              <a:gd name="connsiteY7" fmla="*/ 101592 h 254201"/>
              <a:gd name="connsiteX8" fmla="*/ 222924 w 248595"/>
              <a:gd name="connsiteY8" fmla="*/ 46453 h 254201"/>
              <a:gd name="connsiteX9" fmla="*/ 219681 w 248595"/>
              <a:gd name="connsiteY9" fmla="*/ 28073 h 254201"/>
              <a:gd name="connsiteX10" fmla="*/ 201301 w 248595"/>
              <a:gd name="connsiteY10" fmla="*/ 24830 h 254201"/>
              <a:gd name="connsiteX11" fmla="*/ 150486 w 248595"/>
              <a:gd name="connsiteY11" fmla="*/ 49696 h 254201"/>
              <a:gd name="connsiteX12" fmla="*/ 132107 w 248595"/>
              <a:gd name="connsiteY12" fmla="*/ 46453 h 254201"/>
              <a:gd name="connsiteX13" fmla="*/ 91023 w 248595"/>
              <a:gd name="connsiteY13" fmla="*/ 5369 h 254201"/>
              <a:gd name="connsiteX14" fmla="*/ 70480 w 248595"/>
              <a:gd name="connsiteY14" fmla="*/ 1044 h 254201"/>
              <a:gd name="connsiteX15" fmla="*/ 60750 w 248595"/>
              <a:gd name="connsiteY15" fmla="*/ 18343 h 254201"/>
              <a:gd name="connsiteX16" fmla="*/ 68318 w 248595"/>
              <a:gd name="connsiteY16" fmla="*/ 75644 h 254201"/>
              <a:gd name="connsiteX17" fmla="*/ 59669 w 248595"/>
              <a:gd name="connsiteY17" fmla="*/ 92943 h 254201"/>
              <a:gd name="connsiteX18" fmla="*/ 8854 w 248595"/>
              <a:gd name="connsiteY18" fmla="*/ 117810 h 254201"/>
              <a:gd name="connsiteX19" fmla="*/ 205 w 248595"/>
              <a:gd name="connsiteY19" fmla="*/ 135108 h 254201"/>
              <a:gd name="connsiteX20" fmla="*/ 13179 w 248595"/>
              <a:gd name="connsiteY20" fmla="*/ 149163 h 254201"/>
              <a:gd name="connsiteX21" fmla="*/ 38046 w 248595"/>
              <a:gd name="connsiteY21" fmla="*/ 156732 h 254201"/>
              <a:gd name="connsiteX22" fmla="*/ 70480 w 248595"/>
              <a:gd name="connsiteY22" fmla="*/ 166462 h 254201"/>
              <a:gd name="connsiteX23" fmla="*/ 79130 w 248595"/>
              <a:gd name="connsiteY23" fmla="*/ 171868 h 254201"/>
              <a:gd name="connsiteX24" fmla="*/ 83454 w 248595"/>
              <a:gd name="connsiteY24" fmla="*/ 180517 h 254201"/>
              <a:gd name="connsiteX25" fmla="*/ 93185 w 248595"/>
              <a:gd name="connsiteY25" fmla="*/ 239981 h 254201"/>
              <a:gd name="connsiteX26" fmla="*/ 107240 w 248595"/>
              <a:gd name="connsiteY26" fmla="*/ 254036 h 254201"/>
              <a:gd name="connsiteX27" fmla="*/ 123457 w 248595"/>
              <a:gd name="connsiteY27" fmla="*/ 244306 h 25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48595" h="254201">
                <a:moveTo>
                  <a:pt x="123457" y="244306"/>
                </a:moveTo>
                <a:lnTo>
                  <a:pt x="152649" y="191329"/>
                </a:lnTo>
                <a:cubicBezTo>
                  <a:pt x="155892" y="184842"/>
                  <a:pt x="162379" y="181598"/>
                  <a:pt x="169947" y="182679"/>
                </a:cubicBezTo>
                <a:lnTo>
                  <a:pt x="229411" y="192410"/>
                </a:lnTo>
                <a:cubicBezTo>
                  <a:pt x="236979" y="193491"/>
                  <a:pt x="243466" y="190248"/>
                  <a:pt x="246710" y="183761"/>
                </a:cubicBezTo>
                <a:cubicBezTo>
                  <a:pt x="249953" y="177274"/>
                  <a:pt x="248872" y="168624"/>
                  <a:pt x="244548" y="164300"/>
                </a:cubicBezTo>
                <a:lnTo>
                  <a:pt x="203463" y="119972"/>
                </a:lnTo>
                <a:cubicBezTo>
                  <a:pt x="199139" y="115647"/>
                  <a:pt x="198058" y="108079"/>
                  <a:pt x="200220" y="101592"/>
                </a:cubicBezTo>
                <a:lnTo>
                  <a:pt x="222924" y="46453"/>
                </a:lnTo>
                <a:cubicBezTo>
                  <a:pt x="225087" y="39966"/>
                  <a:pt x="224005" y="32398"/>
                  <a:pt x="219681" y="28073"/>
                </a:cubicBezTo>
                <a:cubicBezTo>
                  <a:pt x="215356" y="23749"/>
                  <a:pt x="206707" y="21586"/>
                  <a:pt x="201301" y="24830"/>
                </a:cubicBezTo>
                <a:lnTo>
                  <a:pt x="150486" y="49696"/>
                </a:lnTo>
                <a:cubicBezTo>
                  <a:pt x="144000" y="52940"/>
                  <a:pt x="136431" y="50778"/>
                  <a:pt x="132107" y="46453"/>
                </a:cubicBezTo>
                <a:lnTo>
                  <a:pt x="91023" y="5369"/>
                </a:lnTo>
                <a:cubicBezTo>
                  <a:pt x="85617" y="-37"/>
                  <a:pt x="76967" y="-1118"/>
                  <a:pt x="70480" y="1044"/>
                </a:cubicBezTo>
                <a:cubicBezTo>
                  <a:pt x="63993" y="4288"/>
                  <a:pt x="60750" y="11856"/>
                  <a:pt x="60750" y="18343"/>
                </a:cubicBezTo>
                <a:lnTo>
                  <a:pt x="68318" y="75644"/>
                </a:lnTo>
                <a:cubicBezTo>
                  <a:pt x="69399" y="83212"/>
                  <a:pt x="66156" y="89699"/>
                  <a:pt x="59669" y="92943"/>
                </a:cubicBezTo>
                <a:lnTo>
                  <a:pt x="8854" y="117810"/>
                </a:lnTo>
                <a:cubicBezTo>
                  <a:pt x="2367" y="121053"/>
                  <a:pt x="-876" y="127540"/>
                  <a:pt x="205" y="135108"/>
                </a:cubicBezTo>
                <a:cubicBezTo>
                  <a:pt x="1286" y="141595"/>
                  <a:pt x="6692" y="148082"/>
                  <a:pt x="13179" y="149163"/>
                </a:cubicBezTo>
                <a:lnTo>
                  <a:pt x="38046" y="156732"/>
                </a:lnTo>
                <a:lnTo>
                  <a:pt x="70480" y="166462"/>
                </a:lnTo>
                <a:cubicBezTo>
                  <a:pt x="73724" y="167543"/>
                  <a:pt x="75886" y="169705"/>
                  <a:pt x="79130" y="171868"/>
                </a:cubicBezTo>
                <a:cubicBezTo>
                  <a:pt x="81292" y="174030"/>
                  <a:pt x="82373" y="177274"/>
                  <a:pt x="83454" y="180517"/>
                </a:cubicBezTo>
                <a:lnTo>
                  <a:pt x="93185" y="239981"/>
                </a:lnTo>
                <a:cubicBezTo>
                  <a:pt x="94266" y="247549"/>
                  <a:pt x="99672" y="252955"/>
                  <a:pt x="107240" y="254036"/>
                </a:cubicBezTo>
                <a:cubicBezTo>
                  <a:pt x="114808" y="255117"/>
                  <a:pt x="120214" y="250793"/>
                  <a:pt x="123457" y="244306"/>
                </a:cubicBez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161A790D-66EB-76BC-4368-05EFF68D4698}"/>
              </a:ext>
            </a:extLst>
          </p:cNvPr>
          <p:cNvSpPr/>
          <p:nvPr/>
        </p:nvSpPr>
        <p:spPr>
          <a:xfrm flipH="1">
            <a:off x="12968665" y="2403722"/>
            <a:ext cx="248595" cy="254201"/>
          </a:xfrm>
          <a:custGeom>
            <a:avLst/>
            <a:gdLst>
              <a:gd name="connsiteX0" fmla="*/ 123457 w 248595"/>
              <a:gd name="connsiteY0" fmla="*/ 244306 h 254201"/>
              <a:gd name="connsiteX1" fmla="*/ 152649 w 248595"/>
              <a:gd name="connsiteY1" fmla="*/ 191329 h 254201"/>
              <a:gd name="connsiteX2" fmla="*/ 169947 w 248595"/>
              <a:gd name="connsiteY2" fmla="*/ 182679 h 254201"/>
              <a:gd name="connsiteX3" fmla="*/ 229411 w 248595"/>
              <a:gd name="connsiteY3" fmla="*/ 192410 h 254201"/>
              <a:gd name="connsiteX4" fmla="*/ 246710 w 248595"/>
              <a:gd name="connsiteY4" fmla="*/ 183761 h 254201"/>
              <a:gd name="connsiteX5" fmla="*/ 244548 w 248595"/>
              <a:gd name="connsiteY5" fmla="*/ 164300 h 254201"/>
              <a:gd name="connsiteX6" fmla="*/ 203463 w 248595"/>
              <a:gd name="connsiteY6" fmla="*/ 119972 h 254201"/>
              <a:gd name="connsiteX7" fmla="*/ 200220 w 248595"/>
              <a:gd name="connsiteY7" fmla="*/ 101592 h 254201"/>
              <a:gd name="connsiteX8" fmla="*/ 222924 w 248595"/>
              <a:gd name="connsiteY8" fmla="*/ 46453 h 254201"/>
              <a:gd name="connsiteX9" fmla="*/ 219681 w 248595"/>
              <a:gd name="connsiteY9" fmla="*/ 28073 h 254201"/>
              <a:gd name="connsiteX10" fmla="*/ 201301 w 248595"/>
              <a:gd name="connsiteY10" fmla="*/ 24830 h 254201"/>
              <a:gd name="connsiteX11" fmla="*/ 150486 w 248595"/>
              <a:gd name="connsiteY11" fmla="*/ 49696 h 254201"/>
              <a:gd name="connsiteX12" fmla="*/ 132107 w 248595"/>
              <a:gd name="connsiteY12" fmla="*/ 46453 h 254201"/>
              <a:gd name="connsiteX13" fmla="*/ 91023 w 248595"/>
              <a:gd name="connsiteY13" fmla="*/ 5369 h 254201"/>
              <a:gd name="connsiteX14" fmla="*/ 70480 w 248595"/>
              <a:gd name="connsiteY14" fmla="*/ 1044 h 254201"/>
              <a:gd name="connsiteX15" fmla="*/ 60750 w 248595"/>
              <a:gd name="connsiteY15" fmla="*/ 18343 h 254201"/>
              <a:gd name="connsiteX16" fmla="*/ 68318 w 248595"/>
              <a:gd name="connsiteY16" fmla="*/ 75644 h 254201"/>
              <a:gd name="connsiteX17" fmla="*/ 59669 w 248595"/>
              <a:gd name="connsiteY17" fmla="*/ 92943 h 254201"/>
              <a:gd name="connsiteX18" fmla="*/ 8854 w 248595"/>
              <a:gd name="connsiteY18" fmla="*/ 117810 h 254201"/>
              <a:gd name="connsiteX19" fmla="*/ 205 w 248595"/>
              <a:gd name="connsiteY19" fmla="*/ 135108 h 254201"/>
              <a:gd name="connsiteX20" fmla="*/ 13179 w 248595"/>
              <a:gd name="connsiteY20" fmla="*/ 149163 h 254201"/>
              <a:gd name="connsiteX21" fmla="*/ 38046 w 248595"/>
              <a:gd name="connsiteY21" fmla="*/ 156732 h 254201"/>
              <a:gd name="connsiteX22" fmla="*/ 70480 w 248595"/>
              <a:gd name="connsiteY22" fmla="*/ 166462 h 254201"/>
              <a:gd name="connsiteX23" fmla="*/ 79130 w 248595"/>
              <a:gd name="connsiteY23" fmla="*/ 171868 h 254201"/>
              <a:gd name="connsiteX24" fmla="*/ 83454 w 248595"/>
              <a:gd name="connsiteY24" fmla="*/ 180517 h 254201"/>
              <a:gd name="connsiteX25" fmla="*/ 93185 w 248595"/>
              <a:gd name="connsiteY25" fmla="*/ 239981 h 254201"/>
              <a:gd name="connsiteX26" fmla="*/ 107240 w 248595"/>
              <a:gd name="connsiteY26" fmla="*/ 254036 h 254201"/>
              <a:gd name="connsiteX27" fmla="*/ 123457 w 248595"/>
              <a:gd name="connsiteY27" fmla="*/ 244306 h 25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48595" h="254201">
                <a:moveTo>
                  <a:pt x="123457" y="244306"/>
                </a:moveTo>
                <a:lnTo>
                  <a:pt x="152649" y="191329"/>
                </a:lnTo>
                <a:cubicBezTo>
                  <a:pt x="155892" y="184842"/>
                  <a:pt x="162379" y="181598"/>
                  <a:pt x="169947" y="182679"/>
                </a:cubicBezTo>
                <a:lnTo>
                  <a:pt x="229411" y="192410"/>
                </a:lnTo>
                <a:cubicBezTo>
                  <a:pt x="236979" y="193491"/>
                  <a:pt x="243466" y="190248"/>
                  <a:pt x="246710" y="183761"/>
                </a:cubicBezTo>
                <a:cubicBezTo>
                  <a:pt x="249953" y="177274"/>
                  <a:pt x="248872" y="168624"/>
                  <a:pt x="244548" y="164300"/>
                </a:cubicBezTo>
                <a:lnTo>
                  <a:pt x="203463" y="119972"/>
                </a:lnTo>
                <a:cubicBezTo>
                  <a:pt x="199139" y="115647"/>
                  <a:pt x="198058" y="108079"/>
                  <a:pt x="200220" y="101592"/>
                </a:cubicBezTo>
                <a:lnTo>
                  <a:pt x="222924" y="46453"/>
                </a:lnTo>
                <a:cubicBezTo>
                  <a:pt x="225087" y="39966"/>
                  <a:pt x="224005" y="32398"/>
                  <a:pt x="219681" y="28073"/>
                </a:cubicBezTo>
                <a:cubicBezTo>
                  <a:pt x="215356" y="23749"/>
                  <a:pt x="206707" y="21586"/>
                  <a:pt x="201301" y="24830"/>
                </a:cubicBezTo>
                <a:lnTo>
                  <a:pt x="150486" y="49696"/>
                </a:lnTo>
                <a:cubicBezTo>
                  <a:pt x="144000" y="52940"/>
                  <a:pt x="136431" y="50778"/>
                  <a:pt x="132107" y="46453"/>
                </a:cubicBezTo>
                <a:lnTo>
                  <a:pt x="91023" y="5369"/>
                </a:lnTo>
                <a:cubicBezTo>
                  <a:pt x="85617" y="-37"/>
                  <a:pt x="76967" y="-1118"/>
                  <a:pt x="70480" y="1044"/>
                </a:cubicBezTo>
                <a:cubicBezTo>
                  <a:pt x="63993" y="4288"/>
                  <a:pt x="60750" y="11856"/>
                  <a:pt x="60750" y="18343"/>
                </a:cubicBezTo>
                <a:lnTo>
                  <a:pt x="68318" y="75644"/>
                </a:lnTo>
                <a:cubicBezTo>
                  <a:pt x="69399" y="83212"/>
                  <a:pt x="66156" y="89699"/>
                  <a:pt x="59669" y="92943"/>
                </a:cubicBezTo>
                <a:lnTo>
                  <a:pt x="8854" y="117810"/>
                </a:lnTo>
                <a:cubicBezTo>
                  <a:pt x="2367" y="121053"/>
                  <a:pt x="-876" y="127540"/>
                  <a:pt x="205" y="135108"/>
                </a:cubicBezTo>
                <a:cubicBezTo>
                  <a:pt x="1286" y="141595"/>
                  <a:pt x="6692" y="148082"/>
                  <a:pt x="13179" y="149163"/>
                </a:cubicBezTo>
                <a:lnTo>
                  <a:pt x="38046" y="156732"/>
                </a:lnTo>
                <a:lnTo>
                  <a:pt x="70480" y="166462"/>
                </a:lnTo>
                <a:cubicBezTo>
                  <a:pt x="73724" y="167543"/>
                  <a:pt x="75886" y="169705"/>
                  <a:pt x="79130" y="171868"/>
                </a:cubicBezTo>
                <a:cubicBezTo>
                  <a:pt x="81292" y="174030"/>
                  <a:pt x="82373" y="177274"/>
                  <a:pt x="83454" y="180517"/>
                </a:cubicBezTo>
                <a:lnTo>
                  <a:pt x="93185" y="239981"/>
                </a:lnTo>
                <a:cubicBezTo>
                  <a:pt x="94266" y="247549"/>
                  <a:pt x="99672" y="252955"/>
                  <a:pt x="107240" y="254036"/>
                </a:cubicBezTo>
                <a:cubicBezTo>
                  <a:pt x="114808" y="255117"/>
                  <a:pt x="120214" y="250793"/>
                  <a:pt x="123457" y="244306"/>
                </a:cubicBez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3" name="Полилиния: фигура 52">
            <a:extLst>
              <a:ext uri="{FF2B5EF4-FFF2-40B4-BE49-F238E27FC236}">
                <a16:creationId xmlns:a16="http://schemas.microsoft.com/office/drawing/2014/main" id="{14CE9380-226D-45AC-D189-D2BB21428A4C}"/>
              </a:ext>
            </a:extLst>
          </p:cNvPr>
          <p:cNvSpPr/>
          <p:nvPr/>
        </p:nvSpPr>
        <p:spPr>
          <a:xfrm flipH="1">
            <a:off x="10103325" y="2643075"/>
            <a:ext cx="248595" cy="254201"/>
          </a:xfrm>
          <a:custGeom>
            <a:avLst/>
            <a:gdLst>
              <a:gd name="connsiteX0" fmla="*/ 123457 w 248595"/>
              <a:gd name="connsiteY0" fmla="*/ 244306 h 254201"/>
              <a:gd name="connsiteX1" fmla="*/ 152649 w 248595"/>
              <a:gd name="connsiteY1" fmla="*/ 191329 h 254201"/>
              <a:gd name="connsiteX2" fmla="*/ 169947 w 248595"/>
              <a:gd name="connsiteY2" fmla="*/ 182679 h 254201"/>
              <a:gd name="connsiteX3" fmla="*/ 229411 w 248595"/>
              <a:gd name="connsiteY3" fmla="*/ 192410 h 254201"/>
              <a:gd name="connsiteX4" fmla="*/ 246710 w 248595"/>
              <a:gd name="connsiteY4" fmla="*/ 183761 h 254201"/>
              <a:gd name="connsiteX5" fmla="*/ 244548 w 248595"/>
              <a:gd name="connsiteY5" fmla="*/ 164300 h 254201"/>
              <a:gd name="connsiteX6" fmla="*/ 203463 w 248595"/>
              <a:gd name="connsiteY6" fmla="*/ 119972 h 254201"/>
              <a:gd name="connsiteX7" fmla="*/ 200220 w 248595"/>
              <a:gd name="connsiteY7" fmla="*/ 101592 h 254201"/>
              <a:gd name="connsiteX8" fmla="*/ 222924 w 248595"/>
              <a:gd name="connsiteY8" fmla="*/ 46453 h 254201"/>
              <a:gd name="connsiteX9" fmla="*/ 219681 w 248595"/>
              <a:gd name="connsiteY9" fmla="*/ 28073 h 254201"/>
              <a:gd name="connsiteX10" fmla="*/ 201301 w 248595"/>
              <a:gd name="connsiteY10" fmla="*/ 24830 h 254201"/>
              <a:gd name="connsiteX11" fmla="*/ 150486 w 248595"/>
              <a:gd name="connsiteY11" fmla="*/ 49696 h 254201"/>
              <a:gd name="connsiteX12" fmla="*/ 132107 w 248595"/>
              <a:gd name="connsiteY12" fmla="*/ 46453 h 254201"/>
              <a:gd name="connsiteX13" fmla="*/ 91023 w 248595"/>
              <a:gd name="connsiteY13" fmla="*/ 5369 h 254201"/>
              <a:gd name="connsiteX14" fmla="*/ 70480 w 248595"/>
              <a:gd name="connsiteY14" fmla="*/ 1044 h 254201"/>
              <a:gd name="connsiteX15" fmla="*/ 60750 w 248595"/>
              <a:gd name="connsiteY15" fmla="*/ 18343 h 254201"/>
              <a:gd name="connsiteX16" fmla="*/ 68318 w 248595"/>
              <a:gd name="connsiteY16" fmla="*/ 75644 h 254201"/>
              <a:gd name="connsiteX17" fmla="*/ 59669 w 248595"/>
              <a:gd name="connsiteY17" fmla="*/ 92943 h 254201"/>
              <a:gd name="connsiteX18" fmla="*/ 8854 w 248595"/>
              <a:gd name="connsiteY18" fmla="*/ 117810 h 254201"/>
              <a:gd name="connsiteX19" fmla="*/ 205 w 248595"/>
              <a:gd name="connsiteY19" fmla="*/ 135108 h 254201"/>
              <a:gd name="connsiteX20" fmla="*/ 13179 w 248595"/>
              <a:gd name="connsiteY20" fmla="*/ 149163 h 254201"/>
              <a:gd name="connsiteX21" fmla="*/ 38046 w 248595"/>
              <a:gd name="connsiteY21" fmla="*/ 156732 h 254201"/>
              <a:gd name="connsiteX22" fmla="*/ 70480 w 248595"/>
              <a:gd name="connsiteY22" fmla="*/ 166462 h 254201"/>
              <a:gd name="connsiteX23" fmla="*/ 79130 w 248595"/>
              <a:gd name="connsiteY23" fmla="*/ 171868 h 254201"/>
              <a:gd name="connsiteX24" fmla="*/ 83454 w 248595"/>
              <a:gd name="connsiteY24" fmla="*/ 180517 h 254201"/>
              <a:gd name="connsiteX25" fmla="*/ 93185 w 248595"/>
              <a:gd name="connsiteY25" fmla="*/ 239981 h 254201"/>
              <a:gd name="connsiteX26" fmla="*/ 107240 w 248595"/>
              <a:gd name="connsiteY26" fmla="*/ 254036 h 254201"/>
              <a:gd name="connsiteX27" fmla="*/ 123457 w 248595"/>
              <a:gd name="connsiteY27" fmla="*/ 244306 h 25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48595" h="254201">
                <a:moveTo>
                  <a:pt x="123457" y="244306"/>
                </a:moveTo>
                <a:lnTo>
                  <a:pt x="152649" y="191329"/>
                </a:lnTo>
                <a:cubicBezTo>
                  <a:pt x="155892" y="184842"/>
                  <a:pt x="162379" y="181598"/>
                  <a:pt x="169947" y="182679"/>
                </a:cubicBezTo>
                <a:lnTo>
                  <a:pt x="229411" y="192410"/>
                </a:lnTo>
                <a:cubicBezTo>
                  <a:pt x="236979" y="193491"/>
                  <a:pt x="243466" y="190248"/>
                  <a:pt x="246710" y="183761"/>
                </a:cubicBezTo>
                <a:cubicBezTo>
                  <a:pt x="249953" y="177274"/>
                  <a:pt x="248872" y="168624"/>
                  <a:pt x="244548" y="164300"/>
                </a:cubicBezTo>
                <a:lnTo>
                  <a:pt x="203463" y="119972"/>
                </a:lnTo>
                <a:cubicBezTo>
                  <a:pt x="199139" y="115647"/>
                  <a:pt x="198058" y="108079"/>
                  <a:pt x="200220" y="101592"/>
                </a:cubicBezTo>
                <a:lnTo>
                  <a:pt x="222924" y="46453"/>
                </a:lnTo>
                <a:cubicBezTo>
                  <a:pt x="225087" y="39966"/>
                  <a:pt x="224005" y="32398"/>
                  <a:pt x="219681" y="28073"/>
                </a:cubicBezTo>
                <a:cubicBezTo>
                  <a:pt x="215356" y="23749"/>
                  <a:pt x="206707" y="21586"/>
                  <a:pt x="201301" y="24830"/>
                </a:cubicBezTo>
                <a:lnTo>
                  <a:pt x="150486" y="49696"/>
                </a:lnTo>
                <a:cubicBezTo>
                  <a:pt x="144000" y="52940"/>
                  <a:pt x="136431" y="50778"/>
                  <a:pt x="132107" y="46453"/>
                </a:cubicBezTo>
                <a:lnTo>
                  <a:pt x="91023" y="5369"/>
                </a:lnTo>
                <a:cubicBezTo>
                  <a:pt x="85617" y="-37"/>
                  <a:pt x="76967" y="-1118"/>
                  <a:pt x="70480" y="1044"/>
                </a:cubicBezTo>
                <a:cubicBezTo>
                  <a:pt x="63993" y="4288"/>
                  <a:pt x="60750" y="11856"/>
                  <a:pt x="60750" y="18343"/>
                </a:cubicBezTo>
                <a:lnTo>
                  <a:pt x="68318" y="75644"/>
                </a:lnTo>
                <a:cubicBezTo>
                  <a:pt x="69399" y="83212"/>
                  <a:pt x="66156" y="89699"/>
                  <a:pt x="59669" y="92943"/>
                </a:cubicBezTo>
                <a:lnTo>
                  <a:pt x="8854" y="117810"/>
                </a:lnTo>
                <a:cubicBezTo>
                  <a:pt x="2367" y="121053"/>
                  <a:pt x="-876" y="127540"/>
                  <a:pt x="205" y="135108"/>
                </a:cubicBezTo>
                <a:cubicBezTo>
                  <a:pt x="1286" y="141595"/>
                  <a:pt x="6692" y="148082"/>
                  <a:pt x="13179" y="149163"/>
                </a:cubicBezTo>
                <a:lnTo>
                  <a:pt x="38046" y="156732"/>
                </a:lnTo>
                <a:lnTo>
                  <a:pt x="70480" y="166462"/>
                </a:lnTo>
                <a:cubicBezTo>
                  <a:pt x="73724" y="167543"/>
                  <a:pt x="75886" y="169705"/>
                  <a:pt x="79130" y="171868"/>
                </a:cubicBezTo>
                <a:cubicBezTo>
                  <a:pt x="81292" y="174030"/>
                  <a:pt x="82373" y="177274"/>
                  <a:pt x="83454" y="180517"/>
                </a:cubicBezTo>
                <a:lnTo>
                  <a:pt x="93185" y="239981"/>
                </a:lnTo>
                <a:cubicBezTo>
                  <a:pt x="94266" y="247549"/>
                  <a:pt x="99672" y="252955"/>
                  <a:pt x="107240" y="254036"/>
                </a:cubicBezTo>
                <a:cubicBezTo>
                  <a:pt x="114808" y="255117"/>
                  <a:pt x="120214" y="250793"/>
                  <a:pt x="123457" y="244306"/>
                </a:cubicBezTo>
                <a:close/>
              </a:path>
            </a:pathLst>
          </a:custGeom>
          <a:solidFill>
            <a:schemeClr val="bg1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0" name="Рисунок 74" descr="Реклама со сплошной заливкой">
            <a:extLst>
              <a:ext uri="{FF2B5EF4-FFF2-40B4-BE49-F238E27FC236}">
                <a16:creationId xmlns:a16="http://schemas.microsoft.com/office/drawing/2014/main" id="{213E07FB-9CF6-DB61-56A8-22F20ADF7FE6}"/>
              </a:ext>
            </a:extLst>
          </p:cNvPr>
          <p:cNvSpPr/>
          <p:nvPr/>
        </p:nvSpPr>
        <p:spPr>
          <a:xfrm>
            <a:off x="12458771" y="1370268"/>
            <a:ext cx="7661498" cy="1822155"/>
          </a:xfrm>
          <a:custGeom>
            <a:avLst/>
            <a:gdLst>
              <a:gd name="connsiteX0" fmla="*/ 1822155 w 1822155"/>
              <a:gd name="connsiteY0" fmla="*/ 1161624 h 1822155"/>
              <a:gd name="connsiteX1" fmla="*/ 1822155 w 1822155"/>
              <a:gd name="connsiteY1" fmla="*/ 159439 h 1822155"/>
              <a:gd name="connsiteX2" fmla="*/ 1503278 w 1822155"/>
              <a:gd name="connsiteY2" fmla="*/ 159439 h 1822155"/>
              <a:gd name="connsiteX3" fmla="*/ 1503278 w 1822155"/>
              <a:gd name="connsiteY3" fmla="*/ 91108 h 1822155"/>
              <a:gd name="connsiteX4" fmla="*/ 1548832 w 1822155"/>
              <a:gd name="connsiteY4" fmla="*/ 45554 h 1822155"/>
              <a:gd name="connsiteX5" fmla="*/ 1503278 w 1822155"/>
              <a:gd name="connsiteY5" fmla="*/ 0 h 1822155"/>
              <a:gd name="connsiteX6" fmla="*/ 1412170 w 1822155"/>
              <a:gd name="connsiteY6" fmla="*/ 0 h 1822155"/>
              <a:gd name="connsiteX7" fmla="*/ 1366616 w 1822155"/>
              <a:gd name="connsiteY7" fmla="*/ 45554 h 1822155"/>
              <a:gd name="connsiteX8" fmla="*/ 1412170 w 1822155"/>
              <a:gd name="connsiteY8" fmla="*/ 91108 h 1822155"/>
              <a:gd name="connsiteX9" fmla="*/ 1412170 w 1822155"/>
              <a:gd name="connsiteY9" fmla="*/ 159439 h 1822155"/>
              <a:gd name="connsiteX10" fmla="*/ 956631 w 1822155"/>
              <a:gd name="connsiteY10" fmla="*/ 159439 h 1822155"/>
              <a:gd name="connsiteX11" fmla="*/ 956631 w 1822155"/>
              <a:gd name="connsiteY11" fmla="*/ 91108 h 1822155"/>
              <a:gd name="connsiteX12" fmla="*/ 1002185 w 1822155"/>
              <a:gd name="connsiteY12" fmla="*/ 45554 h 1822155"/>
              <a:gd name="connsiteX13" fmla="*/ 956631 w 1822155"/>
              <a:gd name="connsiteY13" fmla="*/ 0 h 1822155"/>
              <a:gd name="connsiteX14" fmla="*/ 865524 w 1822155"/>
              <a:gd name="connsiteY14" fmla="*/ 0 h 1822155"/>
              <a:gd name="connsiteX15" fmla="*/ 819970 w 1822155"/>
              <a:gd name="connsiteY15" fmla="*/ 45554 h 1822155"/>
              <a:gd name="connsiteX16" fmla="*/ 865524 w 1822155"/>
              <a:gd name="connsiteY16" fmla="*/ 91108 h 1822155"/>
              <a:gd name="connsiteX17" fmla="*/ 865524 w 1822155"/>
              <a:gd name="connsiteY17" fmla="*/ 159439 h 1822155"/>
              <a:gd name="connsiteX18" fmla="*/ 409985 w 1822155"/>
              <a:gd name="connsiteY18" fmla="*/ 159439 h 1822155"/>
              <a:gd name="connsiteX19" fmla="*/ 409985 w 1822155"/>
              <a:gd name="connsiteY19" fmla="*/ 91108 h 1822155"/>
              <a:gd name="connsiteX20" fmla="*/ 455539 w 1822155"/>
              <a:gd name="connsiteY20" fmla="*/ 45554 h 1822155"/>
              <a:gd name="connsiteX21" fmla="*/ 409985 w 1822155"/>
              <a:gd name="connsiteY21" fmla="*/ 0 h 1822155"/>
              <a:gd name="connsiteX22" fmla="*/ 318877 w 1822155"/>
              <a:gd name="connsiteY22" fmla="*/ 0 h 1822155"/>
              <a:gd name="connsiteX23" fmla="*/ 273323 w 1822155"/>
              <a:gd name="connsiteY23" fmla="*/ 45554 h 1822155"/>
              <a:gd name="connsiteX24" fmla="*/ 318877 w 1822155"/>
              <a:gd name="connsiteY24" fmla="*/ 91108 h 1822155"/>
              <a:gd name="connsiteX25" fmla="*/ 318877 w 1822155"/>
              <a:gd name="connsiteY25" fmla="*/ 159439 h 1822155"/>
              <a:gd name="connsiteX26" fmla="*/ 0 w 1822155"/>
              <a:gd name="connsiteY26" fmla="*/ 159439 h 1822155"/>
              <a:gd name="connsiteX27" fmla="*/ 0 w 1822155"/>
              <a:gd name="connsiteY27" fmla="*/ 1161624 h 1822155"/>
              <a:gd name="connsiteX28" fmla="*/ 56942 w 1822155"/>
              <a:gd name="connsiteY28" fmla="*/ 1161624 h 1822155"/>
              <a:gd name="connsiteX29" fmla="*/ 56942 w 1822155"/>
              <a:gd name="connsiteY29" fmla="*/ 1252732 h 1822155"/>
              <a:gd name="connsiteX30" fmla="*/ 45554 w 1822155"/>
              <a:gd name="connsiteY30" fmla="*/ 1252732 h 1822155"/>
              <a:gd name="connsiteX31" fmla="*/ 0 w 1822155"/>
              <a:gd name="connsiteY31" fmla="*/ 1298286 h 1822155"/>
              <a:gd name="connsiteX32" fmla="*/ 45554 w 1822155"/>
              <a:gd name="connsiteY32" fmla="*/ 1343839 h 1822155"/>
              <a:gd name="connsiteX33" fmla="*/ 296100 w 1822155"/>
              <a:gd name="connsiteY33" fmla="*/ 1343839 h 1822155"/>
              <a:gd name="connsiteX34" fmla="*/ 296100 w 1822155"/>
              <a:gd name="connsiteY34" fmla="*/ 1822155 h 1822155"/>
              <a:gd name="connsiteX35" fmla="*/ 432762 w 1822155"/>
              <a:gd name="connsiteY35" fmla="*/ 1822155 h 1822155"/>
              <a:gd name="connsiteX36" fmla="*/ 432762 w 1822155"/>
              <a:gd name="connsiteY36" fmla="*/ 1343839 h 1822155"/>
              <a:gd name="connsiteX37" fmla="*/ 1389393 w 1822155"/>
              <a:gd name="connsiteY37" fmla="*/ 1343839 h 1822155"/>
              <a:gd name="connsiteX38" fmla="*/ 1389393 w 1822155"/>
              <a:gd name="connsiteY38" fmla="*/ 1822155 h 1822155"/>
              <a:gd name="connsiteX39" fmla="*/ 1526055 w 1822155"/>
              <a:gd name="connsiteY39" fmla="*/ 1822155 h 1822155"/>
              <a:gd name="connsiteX40" fmla="*/ 1526055 w 1822155"/>
              <a:gd name="connsiteY40" fmla="*/ 1343839 h 1822155"/>
              <a:gd name="connsiteX41" fmla="*/ 1776601 w 1822155"/>
              <a:gd name="connsiteY41" fmla="*/ 1343839 h 1822155"/>
              <a:gd name="connsiteX42" fmla="*/ 1822155 w 1822155"/>
              <a:gd name="connsiteY42" fmla="*/ 1298286 h 1822155"/>
              <a:gd name="connsiteX43" fmla="*/ 1776601 w 1822155"/>
              <a:gd name="connsiteY43" fmla="*/ 1252732 h 1822155"/>
              <a:gd name="connsiteX44" fmla="*/ 1765213 w 1822155"/>
              <a:gd name="connsiteY44" fmla="*/ 1252732 h 1822155"/>
              <a:gd name="connsiteX45" fmla="*/ 1765213 w 1822155"/>
              <a:gd name="connsiteY45" fmla="*/ 1161624 h 1822155"/>
              <a:gd name="connsiteX46" fmla="*/ 1150235 w 1822155"/>
              <a:gd name="connsiteY46" fmla="*/ 1161624 h 1822155"/>
              <a:gd name="connsiteX47" fmla="*/ 1150235 w 1822155"/>
              <a:gd name="connsiteY47" fmla="*/ 1252732 h 1822155"/>
              <a:gd name="connsiteX48" fmla="*/ 1050472 w 1822155"/>
              <a:gd name="connsiteY48" fmla="*/ 1252732 h 1822155"/>
              <a:gd name="connsiteX49" fmla="*/ 1141580 w 1822155"/>
              <a:gd name="connsiteY49" fmla="*/ 1161624 h 1822155"/>
              <a:gd name="connsiteX50" fmla="*/ 1218566 w 1822155"/>
              <a:gd name="connsiteY50" fmla="*/ 1252732 h 1822155"/>
              <a:gd name="connsiteX51" fmla="*/ 1218566 w 1822155"/>
              <a:gd name="connsiteY51" fmla="*/ 1161624 h 1822155"/>
              <a:gd name="connsiteX52" fmla="*/ 1318329 w 1822155"/>
              <a:gd name="connsiteY52" fmla="*/ 1161624 h 1822155"/>
              <a:gd name="connsiteX53" fmla="*/ 1227221 w 1822155"/>
              <a:gd name="connsiteY53" fmla="*/ 1252732 h 1822155"/>
              <a:gd name="connsiteX54" fmla="*/ 953898 w 1822155"/>
              <a:gd name="connsiteY54" fmla="*/ 1252732 h 1822155"/>
              <a:gd name="connsiteX55" fmla="*/ 945243 w 1822155"/>
              <a:gd name="connsiteY55" fmla="*/ 1252732 h 1822155"/>
              <a:gd name="connsiteX56" fmla="*/ 945243 w 1822155"/>
              <a:gd name="connsiteY56" fmla="*/ 1161624 h 1822155"/>
              <a:gd name="connsiteX57" fmla="*/ 1045006 w 1822155"/>
              <a:gd name="connsiteY57" fmla="*/ 1161624 h 1822155"/>
              <a:gd name="connsiteX58" fmla="*/ 876912 w 1822155"/>
              <a:gd name="connsiteY58" fmla="*/ 1161624 h 1822155"/>
              <a:gd name="connsiteX59" fmla="*/ 876912 w 1822155"/>
              <a:gd name="connsiteY59" fmla="*/ 1252732 h 1822155"/>
              <a:gd name="connsiteX60" fmla="*/ 777149 w 1822155"/>
              <a:gd name="connsiteY60" fmla="*/ 1252732 h 1822155"/>
              <a:gd name="connsiteX61" fmla="*/ 868257 w 1822155"/>
              <a:gd name="connsiteY61" fmla="*/ 1161624 h 1822155"/>
              <a:gd name="connsiteX62" fmla="*/ 680575 w 1822155"/>
              <a:gd name="connsiteY62" fmla="*/ 1252732 h 1822155"/>
              <a:gd name="connsiteX63" fmla="*/ 671920 w 1822155"/>
              <a:gd name="connsiteY63" fmla="*/ 1252732 h 1822155"/>
              <a:gd name="connsiteX64" fmla="*/ 671920 w 1822155"/>
              <a:gd name="connsiteY64" fmla="*/ 1161624 h 1822155"/>
              <a:gd name="connsiteX65" fmla="*/ 771683 w 1822155"/>
              <a:gd name="connsiteY65" fmla="*/ 1161624 h 1822155"/>
              <a:gd name="connsiteX66" fmla="*/ 603589 w 1822155"/>
              <a:gd name="connsiteY66" fmla="*/ 1161624 h 1822155"/>
              <a:gd name="connsiteX67" fmla="*/ 603589 w 1822155"/>
              <a:gd name="connsiteY67" fmla="*/ 1252732 h 1822155"/>
              <a:gd name="connsiteX68" fmla="*/ 503826 w 1822155"/>
              <a:gd name="connsiteY68" fmla="*/ 1252732 h 1822155"/>
              <a:gd name="connsiteX69" fmla="*/ 594934 w 1822155"/>
              <a:gd name="connsiteY69" fmla="*/ 1161624 h 1822155"/>
              <a:gd name="connsiteX70" fmla="*/ 407252 w 1822155"/>
              <a:gd name="connsiteY70" fmla="*/ 1252732 h 1822155"/>
              <a:gd name="connsiteX71" fmla="*/ 398596 w 1822155"/>
              <a:gd name="connsiteY71" fmla="*/ 1252732 h 1822155"/>
              <a:gd name="connsiteX72" fmla="*/ 398596 w 1822155"/>
              <a:gd name="connsiteY72" fmla="*/ 1161624 h 1822155"/>
              <a:gd name="connsiteX73" fmla="*/ 498359 w 1822155"/>
              <a:gd name="connsiteY73" fmla="*/ 1161624 h 1822155"/>
              <a:gd name="connsiteX74" fmla="*/ 330266 w 1822155"/>
              <a:gd name="connsiteY74" fmla="*/ 1161624 h 1822155"/>
              <a:gd name="connsiteX75" fmla="*/ 330266 w 1822155"/>
              <a:gd name="connsiteY75" fmla="*/ 1252732 h 1822155"/>
              <a:gd name="connsiteX76" fmla="*/ 230503 w 1822155"/>
              <a:gd name="connsiteY76" fmla="*/ 1252732 h 1822155"/>
              <a:gd name="connsiteX77" fmla="*/ 321610 w 1822155"/>
              <a:gd name="connsiteY77" fmla="*/ 1161624 h 1822155"/>
              <a:gd name="connsiteX78" fmla="*/ 1414903 w 1822155"/>
              <a:gd name="connsiteY78" fmla="*/ 1161624 h 1822155"/>
              <a:gd name="connsiteX79" fmla="*/ 1423559 w 1822155"/>
              <a:gd name="connsiteY79" fmla="*/ 1161624 h 1822155"/>
              <a:gd name="connsiteX80" fmla="*/ 1423559 w 1822155"/>
              <a:gd name="connsiteY80" fmla="*/ 1252732 h 1822155"/>
              <a:gd name="connsiteX81" fmla="*/ 1323796 w 1822155"/>
              <a:gd name="connsiteY81" fmla="*/ 1252732 h 1822155"/>
              <a:gd name="connsiteX82" fmla="*/ 1491889 w 1822155"/>
              <a:gd name="connsiteY82" fmla="*/ 1252732 h 1822155"/>
              <a:gd name="connsiteX83" fmla="*/ 1491889 w 1822155"/>
              <a:gd name="connsiteY83" fmla="*/ 1161624 h 1822155"/>
              <a:gd name="connsiteX84" fmla="*/ 1591652 w 1822155"/>
              <a:gd name="connsiteY84" fmla="*/ 1161624 h 1822155"/>
              <a:gd name="connsiteX85" fmla="*/ 1500545 w 1822155"/>
              <a:gd name="connsiteY85" fmla="*/ 1252732 h 1822155"/>
              <a:gd name="connsiteX86" fmla="*/ 91108 w 1822155"/>
              <a:gd name="connsiteY86" fmla="*/ 250546 h 1822155"/>
              <a:gd name="connsiteX87" fmla="*/ 1731047 w 1822155"/>
              <a:gd name="connsiteY87" fmla="*/ 250546 h 1822155"/>
              <a:gd name="connsiteX88" fmla="*/ 1731047 w 1822155"/>
              <a:gd name="connsiteY88" fmla="*/ 1070516 h 1822155"/>
              <a:gd name="connsiteX89" fmla="*/ 91108 w 1822155"/>
              <a:gd name="connsiteY89" fmla="*/ 1070516 h 1822155"/>
              <a:gd name="connsiteX90" fmla="*/ 125273 w 1822155"/>
              <a:gd name="connsiteY90" fmla="*/ 1161624 h 1822155"/>
              <a:gd name="connsiteX91" fmla="*/ 225036 w 1822155"/>
              <a:gd name="connsiteY91" fmla="*/ 1161624 h 1822155"/>
              <a:gd name="connsiteX92" fmla="*/ 133928 w 1822155"/>
              <a:gd name="connsiteY92" fmla="*/ 1252732 h 1822155"/>
              <a:gd name="connsiteX93" fmla="*/ 125273 w 1822155"/>
              <a:gd name="connsiteY93" fmla="*/ 1252732 h 1822155"/>
              <a:gd name="connsiteX94" fmla="*/ 1696882 w 1822155"/>
              <a:gd name="connsiteY94" fmla="*/ 1252732 h 1822155"/>
              <a:gd name="connsiteX95" fmla="*/ 1597119 w 1822155"/>
              <a:gd name="connsiteY95" fmla="*/ 1252732 h 1822155"/>
              <a:gd name="connsiteX96" fmla="*/ 1688227 w 1822155"/>
              <a:gd name="connsiteY96" fmla="*/ 1161624 h 1822155"/>
              <a:gd name="connsiteX97" fmla="*/ 1696882 w 1822155"/>
              <a:gd name="connsiteY97" fmla="*/ 1161624 h 182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822155" h="1822155">
                <a:moveTo>
                  <a:pt x="1822155" y="1161624"/>
                </a:moveTo>
                <a:lnTo>
                  <a:pt x="1822155" y="159439"/>
                </a:lnTo>
                <a:lnTo>
                  <a:pt x="1503278" y="159439"/>
                </a:lnTo>
                <a:lnTo>
                  <a:pt x="1503278" y="91108"/>
                </a:lnTo>
                <a:cubicBezTo>
                  <a:pt x="1528437" y="91108"/>
                  <a:pt x="1548832" y="70713"/>
                  <a:pt x="1548832" y="45554"/>
                </a:cubicBezTo>
                <a:cubicBezTo>
                  <a:pt x="1548832" y="20395"/>
                  <a:pt x="1528437" y="0"/>
                  <a:pt x="1503278" y="0"/>
                </a:cubicBezTo>
                <a:lnTo>
                  <a:pt x="1412170" y="0"/>
                </a:lnTo>
                <a:cubicBezTo>
                  <a:pt x="1387011" y="0"/>
                  <a:pt x="1366616" y="20395"/>
                  <a:pt x="1366616" y="45554"/>
                </a:cubicBezTo>
                <a:cubicBezTo>
                  <a:pt x="1366616" y="70713"/>
                  <a:pt x="1387011" y="91108"/>
                  <a:pt x="1412170" y="91108"/>
                </a:cubicBezTo>
                <a:lnTo>
                  <a:pt x="1412170" y="159439"/>
                </a:lnTo>
                <a:lnTo>
                  <a:pt x="956631" y="159439"/>
                </a:lnTo>
                <a:lnTo>
                  <a:pt x="956631" y="91108"/>
                </a:lnTo>
                <a:cubicBezTo>
                  <a:pt x="981791" y="91108"/>
                  <a:pt x="1002185" y="70713"/>
                  <a:pt x="1002185" y="45554"/>
                </a:cubicBezTo>
                <a:cubicBezTo>
                  <a:pt x="1002185" y="20395"/>
                  <a:pt x="981791" y="0"/>
                  <a:pt x="956631" y="0"/>
                </a:cubicBezTo>
                <a:lnTo>
                  <a:pt x="865524" y="0"/>
                </a:lnTo>
                <a:cubicBezTo>
                  <a:pt x="840364" y="0"/>
                  <a:pt x="819970" y="20395"/>
                  <a:pt x="819970" y="45554"/>
                </a:cubicBezTo>
                <a:cubicBezTo>
                  <a:pt x="819970" y="70713"/>
                  <a:pt x="840364" y="91108"/>
                  <a:pt x="865524" y="91108"/>
                </a:cubicBezTo>
                <a:lnTo>
                  <a:pt x="865524" y="159439"/>
                </a:lnTo>
                <a:lnTo>
                  <a:pt x="409985" y="159439"/>
                </a:lnTo>
                <a:lnTo>
                  <a:pt x="409985" y="91108"/>
                </a:lnTo>
                <a:cubicBezTo>
                  <a:pt x="435144" y="91108"/>
                  <a:pt x="455539" y="70713"/>
                  <a:pt x="455539" y="45554"/>
                </a:cubicBezTo>
                <a:cubicBezTo>
                  <a:pt x="455539" y="20395"/>
                  <a:pt x="435144" y="0"/>
                  <a:pt x="409985" y="0"/>
                </a:cubicBezTo>
                <a:lnTo>
                  <a:pt x="318877" y="0"/>
                </a:lnTo>
                <a:cubicBezTo>
                  <a:pt x="293718" y="0"/>
                  <a:pt x="273323" y="20395"/>
                  <a:pt x="273323" y="45554"/>
                </a:cubicBezTo>
                <a:cubicBezTo>
                  <a:pt x="273323" y="70713"/>
                  <a:pt x="293718" y="91108"/>
                  <a:pt x="318877" y="91108"/>
                </a:cubicBezTo>
                <a:lnTo>
                  <a:pt x="318877" y="159439"/>
                </a:lnTo>
                <a:lnTo>
                  <a:pt x="0" y="159439"/>
                </a:lnTo>
                <a:lnTo>
                  <a:pt x="0" y="1161624"/>
                </a:lnTo>
                <a:lnTo>
                  <a:pt x="56942" y="1161624"/>
                </a:lnTo>
                <a:lnTo>
                  <a:pt x="56942" y="1252732"/>
                </a:lnTo>
                <a:lnTo>
                  <a:pt x="45554" y="1252732"/>
                </a:lnTo>
                <a:cubicBezTo>
                  <a:pt x="20395" y="1252732"/>
                  <a:pt x="0" y="1273126"/>
                  <a:pt x="0" y="1298286"/>
                </a:cubicBezTo>
                <a:cubicBezTo>
                  <a:pt x="0" y="1323445"/>
                  <a:pt x="20395" y="1343839"/>
                  <a:pt x="45554" y="1343839"/>
                </a:cubicBezTo>
                <a:lnTo>
                  <a:pt x="296100" y="1343839"/>
                </a:lnTo>
                <a:lnTo>
                  <a:pt x="296100" y="1822155"/>
                </a:lnTo>
                <a:lnTo>
                  <a:pt x="432762" y="1822155"/>
                </a:lnTo>
                <a:lnTo>
                  <a:pt x="432762" y="1343839"/>
                </a:lnTo>
                <a:lnTo>
                  <a:pt x="1389393" y="1343839"/>
                </a:lnTo>
                <a:lnTo>
                  <a:pt x="1389393" y="1822155"/>
                </a:lnTo>
                <a:lnTo>
                  <a:pt x="1526055" y="1822155"/>
                </a:lnTo>
                <a:lnTo>
                  <a:pt x="1526055" y="1343839"/>
                </a:lnTo>
                <a:lnTo>
                  <a:pt x="1776601" y="1343839"/>
                </a:lnTo>
                <a:cubicBezTo>
                  <a:pt x="1801761" y="1343839"/>
                  <a:pt x="1822155" y="1323445"/>
                  <a:pt x="1822155" y="1298286"/>
                </a:cubicBezTo>
                <a:cubicBezTo>
                  <a:pt x="1822155" y="1273126"/>
                  <a:pt x="1801761" y="1252732"/>
                  <a:pt x="1776601" y="1252732"/>
                </a:cubicBezTo>
                <a:lnTo>
                  <a:pt x="1765213" y="1252732"/>
                </a:lnTo>
                <a:lnTo>
                  <a:pt x="1765213" y="1161624"/>
                </a:lnTo>
                <a:close/>
                <a:moveTo>
                  <a:pt x="1150235" y="1161624"/>
                </a:moveTo>
                <a:lnTo>
                  <a:pt x="1150235" y="1252732"/>
                </a:lnTo>
                <a:lnTo>
                  <a:pt x="1050472" y="1252732"/>
                </a:lnTo>
                <a:lnTo>
                  <a:pt x="1141580" y="1161624"/>
                </a:lnTo>
                <a:close/>
                <a:moveTo>
                  <a:pt x="1218566" y="1252732"/>
                </a:moveTo>
                <a:lnTo>
                  <a:pt x="1218566" y="1161624"/>
                </a:lnTo>
                <a:lnTo>
                  <a:pt x="1318329" y="1161624"/>
                </a:lnTo>
                <a:lnTo>
                  <a:pt x="1227221" y="1252732"/>
                </a:lnTo>
                <a:close/>
                <a:moveTo>
                  <a:pt x="953898" y="1252732"/>
                </a:moveTo>
                <a:lnTo>
                  <a:pt x="945243" y="1252732"/>
                </a:lnTo>
                <a:lnTo>
                  <a:pt x="945243" y="1161624"/>
                </a:lnTo>
                <a:lnTo>
                  <a:pt x="1045006" y="1161624"/>
                </a:lnTo>
                <a:close/>
                <a:moveTo>
                  <a:pt x="876912" y="1161624"/>
                </a:moveTo>
                <a:lnTo>
                  <a:pt x="876912" y="1252732"/>
                </a:lnTo>
                <a:lnTo>
                  <a:pt x="777149" y="1252732"/>
                </a:lnTo>
                <a:lnTo>
                  <a:pt x="868257" y="1161624"/>
                </a:lnTo>
                <a:close/>
                <a:moveTo>
                  <a:pt x="680575" y="1252732"/>
                </a:moveTo>
                <a:lnTo>
                  <a:pt x="671920" y="1252732"/>
                </a:lnTo>
                <a:lnTo>
                  <a:pt x="671920" y="1161624"/>
                </a:lnTo>
                <a:lnTo>
                  <a:pt x="771683" y="1161624"/>
                </a:lnTo>
                <a:close/>
                <a:moveTo>
                  <a:pt x="603589" y="1161624"/>
                </a:moveTo>
                <a:lnTo>
                  <a:pt x="603589" y="1252732"/>
                </a:lnTo>
                <a:lnTo>
                  <a:pt x="503826" y="1252732"/>
                </a:lnTo>
                <a:lnTo>
                  <a:pt x="594934" y="1161624"/>
                </a:lnTo>
                <a:close/>
                <a:moveTo>
                  <a:pt x="407252" y="1252732"/>
                </a:moveTo>
                <a:lnTo>
                  <a:pt x="398596" y="1252732"/>
                </a:lnTo>
                <a:lnTo>
                  <a:pt x="398596" y="1161624"/>
                </a:lnTo>
                <a:lnTo>
                  <a:pt x="498359" y="1161624"/>
                </a:lnTo>
                <a:close/>
                <a:moveTo>
                  <a:pt x="330266" y="1161624"/>
                </a:moveTo>
                <a:lnTo>
                  <a:pt x="330266" y="1252732"/>
                </a:lnTo>
                <a:lnTo>
                  <a:pt x="230503" y="1252732"/>
                </a:lnTo>
                <a:lnTo>
                  <a:pt x="321610" y="1161624"/>
                </a:lnTo>
                <a:close/>
                <a:moveTo>
                  <a:pt x="1414903" y="1161624"/>
                </a:moveTo>
                <a:lnTo>
                  <a:pt x="1423559" y="1161624"/>
                </a:lnTo>
                <a:lnTo>
                  <a:pt x="1423559" y="1252732"/>
                </a:lnTo>
                <a:lnTo>
                  <a:pt x="1323796" y="1252732"/>
                </a:lnTo>
                <a:close/>
                <a:moveTo>
                  <a:pt x="1491889" y="1252732"/>
                </a:moveTo>
                <a:lnTo>
                  <a:pt x="1491889" y="1161624"/>
                </a:lnTo>
                <a:lnTo>
                  <a:pt x="1591652" y="1161624"/>
                </a:lnTo>
                <a:lnTo>
                  <a:pt x="1500545" y="1252732"/>
                </a:lnTo>
                <a:close/>
                <a:moveTo>
                  <a:pt x="91108" y="250546"/>
                </a:moveTo>
                <a:lnTo>
                  <a:pt x="1731047" y="250546"/>
                </a:lnTo>
                <a:lnTo>
                  <a:pt x="1731047" y="1070516"/>
                </a:lnTo>
                <a:lnTo>
                  <a:pt x="91108" y="1070516"/>
                </a:lnTo>
                <a:close/>
                <a:moveTo>
                  <a:pt x="125273" y="1161624"/>
                </a:moveTo>
                <a:lnTo>
                  <a:pt x="225036" y="1161624"/>
                </a:lnTo>
                <a:lnTo>
                  <a:pt x="133928" y="1252732"/>
                </a:lnTo>
                <a:lnTo>
                  <a:pt x="125273" y="1252732"/>
                </a:lnTo>
                <a:close/>
                <a:moveTo>
                  <a:pt x="1696882" y="1252732"/>
                </a:moveTo>
                <a:lnTo>
                  <a:pt x="1597119" y="1252732"/>
                </a:lnTo>
                <a:lnTo>
                  <a:pt x="1688227" y="1161624"/>
                </a:lnTo>
                <a:lnTo>
                  <a:pt x="1696882" y="1161624"/>
                </a:lnTo>
                <a:close/>
              </a:path>
            </a:pathLst>
          </a:custGeom>
          <a:solidFill>
            <a:srgbClr val="AEAEAE"/>
          </a:solidFill>
          <a:ln w="22721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A8ED0B73-E44E-CDEA-EA6D-AF10A42B1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2086" y="1566249"/>
            <a:ext cx="7423883" cy="9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3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BC2FA52-5E70-59DC-27B0-880C3F57AE1D}"/>
              </a:ext>
            </a:extLst>
          </p:cNvPr>
          <p:cNvSpPr/>
          <p:nvPr/>
        </p:nvSpPr>
        <p:spPr>
          <a:xfrm>
            <a:off x="946266" y="251691"/>
            <a:ext cx="10299469" cy="6354618"/>
          </a:xfrm>
          <a:prstGeom prst="roundRect">
            <a:avLst>
              <a:gd name="adj" fmla="val 10257"/>
            </a:avLst>
          </a:prstGeom>
          <a:solidFill>
            <a:srgbClr val="FFF1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1" name="Группа 210">
            <a:extLst>
              <a:ext uri="{FF2B5EF4-FFF2-40B4-BE49-F238E27FC236}">
                <a16:creationId xmlns:a16="http://schemas.microsoft.com/office/drawing/2014/main" id="{70BE508A-21FB-B1E9-9C4B-ED67CD564571}"/>
              </a:ext>
            </a:extLst>
          </p:cNvPr>
          <p:cNvGrpSpPr/>
          <p:nvPr/>
        </p:nvGrpSpPr>
        <p:grpSpPr>
          <a:xfrm>
            <a:off x="-1592179" y="846995"/>
            <a:ext cx="31361486" cy="5101447"/>
            <a:chOff x="-1619919" y="846995"/>
            <a:chExt cx="31361486" cy="5101447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7968F741-A742-759F-D3D9-14C909A2B807}"/>
                </a:ext>
              </a:extLst>
            </p:cNvPr>
            <p:cNvSpPr/>
            <p:nvPr/>
          </p:nvSpPr>
          <p:spPr>
            <a:xfrm>
              <a:off x="-1619919" y="1055876"/>
              <a:ext cx="28769286" cy="4671752"/>
            </a:xfrm>
            <a:prstGeom prst="rect">
              <a:avLst/>
            </a:prstGeom>
            <a:solidFill>
              <a:srgbClr val="01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F0492E-3032-480B-45BD-CFB7963F4CE2}"/>
                </a:ext>
              </a:extLst>
            </p:cNvPr>
            <p:cNvSpPr txBox="1"/>
            <p:nvPr/>
          </p:nvSpPr>
          <p:spPr>
            <a:xfrm>
              <a:off x="4062729" y="1431485"/>
              <a:ext cx="4066543" cy="399503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300249"/>
                </a:avLst>
              </a:prstTxWarp>
              <a:spAutoFit/>
            </a:bodyPr>
            <a:lstStyle/>
            <a:p>
              <a:r>
                <a:rPr lang="en-US" sz="4400" b="1" i="0" dirty="0">
                  <a:solidFill>
                    <a:schemeClr val="bg1"/>
                  </a:solidFill>
                  <a:effectLst/>
                  <a:latin typeface="Castellar" panose="020A0402060406010301" pitchFamily="18" charset="0"/>
                </a:rPr>
                <a:t>Get Us Out of Debt So We Can Buy a Home!</a:t>
              </a:r>
              <a:endParaRPr lang="ru-RU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2540B382-47B9-BF13-411F-9F151CB579A2}"/>
                </a:ext>
              </a:extLst>
            </p:cNvPr>
            <p:cNvSpPr/>
            <p:nvPr/>
          </p:nvSpPr>
          <p:spPr>
            <a:xfrm>
              <a:off x="3915619" y="1248619"/>
              <a:ext cx="4360762" cy="43607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2BD924-1C38-18A3-7C3B-601FE62607DB}"/>
                </a:ext>
              </a:extLst>
            </p:cNvPr>
            <p:cNvSpPr txBox="1"/>
            <p:nvPr/>
          </p:nvSpPr>
          <p:spPr>
            <a:xfrm rot="160191">
              <a:off x="4189482" y="1508004"/>
              <a:ext cx="3813037" cy="384199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391"/>
                </a:avLst>
              </a:prstTxWarp>
              <a:spAutoFit/>
            </a:bodyPr>
            <a:lstStyle/>
            <a:p>
              <a:r>
                <a:rPr lang="en-US" sz="4400" b="1" i="0" dirty="0">
                  <a:solidFill>
                    <a:schemeClr val="bg1"/>
                  </a:solidFill>
                  <a:effectLst/>
                  <a:latin typeface="Castellar" panose="020A0402060406010301" pitchFamily="18" charset="0"/>
                </a:rPr>
                <a:t>Lending</a:t>
              </a:r>
              <a:r>
                <a:rPr lang="ru-RU" sz="4400" b="1" i="0" dirty="0">
                  <a:solidFill>
                    <a:schemeClr val="bg1"/>
                  </a:solidFill>
                  <a:effectLst/>
                  <a:latin typeface="Castellar" panose="020A0402060406010301" pitchFamily="18" charset="0"/>
                </a:rPr>
                <a:t> </a:t>
              </a:r>
              <a:r>
                <a:rPr lang="en-US" sz="4400" b="1" i="0" dirty="0">
                  <a:solidFill>
                    <a:schemeClr val="bg1"/>
                  </a:solidFill>
                  <a:effectLst/>
                  <a:latin typeface="Castellar" panose="020A0402060406010301" pitchFamily="18" charset="0"/>
                </a:rPr>
                <a:t>Club Loan Data</a:t>
              </a:r>
              <a:endParaRPr lang="ru-RU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F1087E30-7564-883D-3293-53BC0B272027}"/>
                </a:ext>
              </a:extLst>
            </p:cNvPr>
            <p:cNvSpPr/>
            <p:nvPr/>
          </p:nvSpPr>
          <p:spPr>
            <a:xfrm>
              <a:off x="4334831" y="1667831"/>
              <a:ext cx="3522338" cy="352233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0" name="Рисунок 46" descr="Загородная сцена контур">
              <a:extLst>
                <a:ext uri="{FF2B5EF4-FFF2-40B4-BE49-F238E27FC236}">
                  <a16:creationId xmlns:a16="http://schemas.microsoft.com/office/drawing/2014/main" id="{58BEEF71-C147-A7AA-75FB-7AE3ADA3BD38}"/>
                </a:ext>
              </a:extLst>
            </p:cNvPr>
            <p:cNvGrpSpPr/>
            <p:nvPr/>
          </p:nvGrpSpPr>
          <p:grpSpPr>
            <a:xfrm>
              <a:off x="4837817" y="2473263"/>
              <a:ext cx="2516366" cy="1876612"/>
              <a:chOff x="4844925" y="2405393"/>
              <a:chExt cx="2516366" cy="1876612"/>
            </a:xfrm>
            <a:gradFill flip="none" rotWithShape="1">
              <a:gsLst>
                <a:gs pos="0">
                  <a:srgbClr val="F1A843"/>
                </a:gs>
                <a:gs pos="67000">
                  <a:srgbClr val="9DCBAB"/>
                </a:gs>
                <a:gs pos="32000">
                  <a:srgbClr val="FED45E"/>
                </a:gs>
                <a:gs pos="100000">
                  <a:srgbClr val="30267E"/>
                </a:gs>
              </a:gsLst>
              <a:lin ang="8100000" scaled="1"/>
              <a:tileRect/>
            </a:gradFill>
          </p:grpSpPr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1F9FF41C-2CFF-99FE-EDE8-20DEAA3F7814}"/>
                  </a:ext>
                </a:extLst>
              </p:cNvPr>
              <p:cNvSpPr/>
              <p:nvPr/>
            </p:nvSpPr>
            <p:spPr>
              <a:xfrm>
                <a:off x="5356728" y="3599601"/>
                <a:ext cx="284335" cy="284335"/>
              </a:xfrm>
              <a:custGeom>
                <a:avLst/>
                <a:gdLst>
                  <a:gd name="connsiteX0" fmla="*/ 284335 w 284335"/>
                  <a:gd name="connsiteY0" fmla="*/ 284335 h 284335"/>
                  <a:gd name="connsiteX1" fmla="*/ 0 w 284335"/>
                  <a:gd name="connsiteY1" fmla="*/ 284335 h 284335"/>
                  <a:gd name="connsiteX2" fmla="*/ 0 w 284335"/>
                  <a:gd name="connsiteY2" fmla="*/ 0 h 284335"/>
                  <a:gd name="connsiteX3" fmla="*/ 284335 w 284335"/>
                  <a:gd name="connsiteY3" fmla="*/ 0 h 284335"/>
                  <a:gd name="connsiteX4" fmla="*/ 56867 w 284335"/>
                  <a:gd name="connsiteY4" fmla="*/ 227468 h 284335"/>
                  <a:gd name="connsiteX5" fmla="*/ 227468 w 284335"/>
                  <a:gd name="connsiteY5" fmla="*/ 227468 h 284335"/>
                  <a:gd name="connsiteX6" fmla="*/ 227468 w 284335"/>
                  <a:gd name="connsiteY6" fmla="*/ 56867 h 284335"/>
                  <a:gd name="connsiteX7" fmla="*/ 56867 w 284335"/>
                  <a:gd name="connsiteY7" fmla="*/ 56867 h 28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335" h="284335">
                    <a:moveTo>
                      <a:pt x="284335" y="284335"/>
                    </a:moveTo>
                    <a:lnTo>
                      <a:pt x="0" y="284335"/>
                    </a:lnTo>
                    <a:lnTo>
                      <a:pt x="0" y="0"/>
                    </a:lnTo>
                    <a:lnTo>
                      <a:pt x="284335" y="0"/>
                    </a:lnTo>
                    <a:close/>
                    <a:moveTo>
                      <a:pt x="56867" y="227468"/>
                    </a:moveTo>
                    <a:lnTo>
                      <a:pt x="227468" y="227468"/>
                    </a:lnTo>
                    <a:lnTo>
                      <a:pt x="227468" y="56867"/>
                    </a:lnTo>
                    <a:lnTo>
                      <a:pt x="56867" y="56867"/>
                    </a:lnTo>
                    <a:close/>
                  </a:path>
                </a:pathLst>
              </a:custGeom>
              <a:grpFill/>
              <a:ln w="28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858B0068-88F8-14D2-B72B-E05B83D455EE}"/>
                  </a:ext>
                </a:extLst>
              </p:cNvPr>
              <p:cNvSpPr/>
              <p:nvPr/>
            </p:nvSpPr>
            <p:spPr>
              <a:xfrm>
                <a:off x="6209734" y="3599601"/>
                <a:ext cx="284335" cy="284335"/>
              </a:xfrm>
              <a:custGeom>
                <a:avLst/>
                <a:gdLst>
                  <a:gd name="connsiteX0" fmla="*/ 284335 w 284335"/>
                  <a:gd name="connsiteY0" fmla="*/ 284335 h 284335"/>
                  <a:gd name="connsiteX1" fmla="*/ 0 w 284335"/>
                  <a:gd name="connsiteY1" fmla="*/ 284335 h 284335"/>
                  <a:gd name="connsiteX2" fmla="*/ 0 w 284335"/>
                  <a:gd name="connsiteY2" fmla="*/ 0 h 284335"/>
                  <a:gd name="connsiteX3" fmla="*/ 284335 w 284335"/>
                  <a:gd name="connsiteY3" fmla="*/ 0 h 284335"/>
                  <a:gd name="connsiteX4" fmla="*/ 56867 w 284335"/>
                  <a:gd name="connsiteY4" fmla="*/ 227468 h 284335"/>
                  <a:gd name="connsiteX5" fmla="*/ 227468 w 284335"/>
                  <a:gd name="connsiteY5" fmla="*/ 227468 h 284335"/>
                  <a:gd name="connsiteX6" fmla="*/ 227468 w 284335"/>
                  <a:gd name="connsiteY6" fmla="*/ 56867 h 284335"/>
                  <a:gd name="connsiteX7" fmla="*/ 56867 w 284335"/>
                  <a:gd name="connsiteY7" fmla="*/ 56867 h 28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335" h="284335">
                    <a:moveTo>
                      <a:pt x="284335" y="284335"/>
                    </a:moveTo>
                    <a:lnTo>
                      <a:pt x="0" y="284335"/>
                    </a:lnTo>
                    <a:lnTo>
                      <a:pt x="0" y="0"/>
                    </a:lnTo>
                    <a:lnTo>
                      <a:pt x="284335" y="0"/>
                    </a:lnTo>
                    <a:close/>
                    <a:moveTo>
                      <a:pt x="56867" y="227468"/>
                    </a:moveTo>
                    <a:lnTo>
                      <a:pt x="227468" y="227468"/>
                    </a:lnTo>
                    <a:lnTo>
                      <a:pt x="227468" y="56867"/>
                    </a:lnTo>
                    <a:lnTo>
                      <a:pt x="56867" y="56867"/>
                    </a:lnTo>
                    <a:close/>
                  </a:path>
                </a:pathLst>
              </a:custGeom>
              <a:grpFill/>
              <a:ln w="28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671AEF72-A298-5961-1A15-CDF292358A79}"/>
                  </a:ext>
                </a:extLst>
              </p:cNvPr>
              <p:cNvSpPr/>
              <p:nvPr/>
            </p:nvSpPr>
            <p:spPr>
              <a:xfrm>
                <a:off x="4844925" y="2405393"/>
                <a:ext cx="2516366" cy="1876612"/>
              </a:xfrm>
              <a:custGeom>
                <a:avLst/>
                <a:gdLst>
                  <a:gd name="connsiteX0" fmla="*/ 2160948 w 2516366"/>
                  <a:gd name="connsiteY0" fmla="*/ 1291394 h 1876612"/>
                  <a:gd name="connsiteX1" fmla="*/ 2191912 w 2516366"/>
                  <a:gd name="connsiteY1" fmla="*/ 1291394 h 1876612"/>
                  <a:gd name="connsiteX2" fmla="*/ 2194414 w 2516366"/>
                  <a:gd name="connsiteY2" fmla="*/ 1290939 h 1876612"/>
                  <a:gd name="connsiteX3" fmla="*/ 2516367 w 2516366"/>
                  <a:gd name="connsiteY3" fmla="*/ 831055 h 1876612"/>
                  <a:gd name="connsiteX4" fmla="*/ 2132514 w 2516366"/>
                  <a:gd name="connsiteY4" fmla="*/ 0 h 1876612"/>
                  <a:gd name="connsiteX5" fmla="*/ 1748662 w 2516366"/>
                  <a:gd name="connsiteY5" fmla="*/ 831055 h 1876612"/>
                  <a:gd name="connsiteX6" fmla="*/ 2070557 w 2516366"/>
                  <a:gd name="connsiteY6" fmla="*/ 1291052 h 1876612"/>
                  <a:gd name="connsiteX7" fmla="*/ 2104081 w 2516366"/>
                  <a:gd name="connsiteY7" fmla="*/ 1291052 h 1876612"/>
                  <a:gd name="connsiteX8" fmla="*/ 2104081 w 2516366"/>
                  <a:gd name="connsiteY8" fmla="*/ 1819745 h 1876612"/>
                  <a:gd name="connsiteX9" fmla="*/ 1876612 w 2516366"/>
                  <a:gd name="connsiteY9" fmla="*/ 1819745 h 1876612"/>
                  <a:gd name="connsiteX10" fmla="*/ 1876612 w 2516366"/>
                  <a:gd name="connsiteY10" fmla="*/ 1298474 h 1876612"/>
                  <a:gd name="connsiteX11" fmla="*/ 1819745 w 2516366"/>
                  <a:gd name="connsiteY11" fmla="*/ 1249767 h 1876612"/>
                  <a:gd name="connsiteX12" fmla="*/ 1819745 w 2516366"/>
                  <a:gd name="connsiteY12" fmla="*/ 1819745 h 1876612"/>
                  <a:gd name="connsiteX13" fmla="*/ 1251075 w 2516366"/>
                  <a:gd name="connsiteY13" fmla="*/ 1819745 h 1876612"/>
                  <a:gd name="connsiteX14" fmla="*/ 1251075 w 2516366"/>
                  <a:gd name="connsiteY14" fmla="*/ 1194208 h 1876612"/>
                  <a:gd name="connsiteX15" fmla="*/ 909873 w 2516366"/>
                  <a:gd name="connsiteY15" fmla="*/ 1194208 h 1876612"/>
                  <a:gd name="connsiteX16" fmla="*/ 909873 w 2516366"/>
                  <a:gd name="connsiteY16" fmla="*/ 1819745 h 1876612"/>
                  <a:gd name="connsiteX17" fmla="*/ 398069 w 2516366"/>
                  <a:gd name="connsiteY17" fmla="*/ 1819745 h 1876612"/>
                  <a:gd name="connsiteX18" fmla="*/ 398069 w 2516366"/>
                  <a:gd name="connsiteY18" fmla="*/ 1036459 h 1876612"/>
                  <a:gd name="connsiteX19" fmla="*/ 1081014 w 2516366"/>
                  <a:gd name="connsiteY19" fmla="*/ 353514 h 1876612"/>
                  <a:gd name="connsiteX20" fmla="*/ 1678943 w 2516366"/>
                  <a:gd name="connsiteY20" fmla="*/ 951443 h 1876612"/>
                  <a:gd name="connsiteX21" fmla="*/ 1665465 w 2516366"/>
                  <a:gd name="connsiteY21" fmla="*/ 857612 h 1876612"/>
                  <a:gd name="connsiteX22" fmla="*/ 1081014 w 2516366"/>
                  <a:gd name="connsiteY22" fmla="*/ 272962 h 1876612"/>
                  <a:gd name="connsiteX23" fmla="*/ 341202 w 2516366"/>
                  <a:gd name="connsiteY23" fmla="*/ 1012916 h 1876612"/>
                  <a:gd name="connsiteX24" fmla="*/ 341202 w 2516366"/>
                  <a:gd name="connsiteY24" fmla="*/ 1012916 h 1876612"/>
                  <a:gd name="connsiteX25" fmla="*/ 237875 w 2516366"/>
                  <a:gd name="connsiteY25" fmla="*/ 1116243 h 1876612"/>
                  <a:gd name="connsiteX26" fmla="*/ 164914 w 2516366"/>
                  <a:gd name="connsiteY26" fmla="*/ 1042231 h 1876612"/>
                  <a:gd name="connsiteX27" fmla="*/ 1081185 w 2516366"/>
                  <a:gd name="connsiteY27" fmla="*/ 126046 h 1876612"/>
                  <a:gd name="connsiteX28" fmla="*/ 1671664 w 2516366"/>
                  <a:gd name="connsiteY28" fmla="*/ 716525 h 1876612"/>
                  <a:gd name="connsiteX29" fmla="*/ 1684715 w 2516366"/>
                  <a:gd name="connsiteY29" fmla="*/ 649194 h 1876612"/>
                  <a:gd name="connsiteX30" fmla="*/ 1081185 w 2516366"/>
                  <a:gd name="connsiteY30" fmla="*/ 45494 h 1876612"/>
                  <a:gd name="connsiteX31" fmla="*/ 84902 w 2516366"/>
                  <a:gd name="connsiteY31" fmla="*/ 1041918 h 1876612"/>
                  <a:gd name="connsiteX32" fmla="*/ 237562 w 2516366"/>
                  <a:gd name="connsiteY32" fmla="*/ 1197051 h 1876612"/>
                  <a:gd name="connsiteX33" fmla="*/ 341202 w 2516366"/>
                  <a:gd name="connsiteY33" fmla="*/ 1093326 h 1876612"/>
                  <a:gd name="connsiteX34" fmla="*/ 341202 w 2516366"/>
                  <a:gd name="connsiteY34" fmla="*/ 1819745 h 1876612"/>
                  <a:gd name="connsiteX35" fmla="*/ 0 w 2516366"/>
                  <a:gd name="connsiteY35" fmla="*/ 1819745 h 1876612"/>
                  <a:gd name="connsiteX36" fmla="*/ 0 w 2516366"/>
                  <a:gd name="connsiteY36" fmla="*/ 1876612 h 1876612"/>
                  <a:gd name="connsiteX37" fmla="*/ 2502150 w 2516366"/>
                  <a:gd name="connsiteY37" fmla="*/ 1876612 h 1876612"/>
                  <a:gd name="connsiteX38" fmla="*/ 2502150 w 2516366"/>
                  <a:gd name="connsiteY38" fmla="*/ 1819745 h 1876612"/>
                  <a:gd name="connsiteX39" fmla="*/ 2160948 w 2516366"/>
                  <a:gd name="connsiteY39" fmla="*/ 1819745 h 1876612"/>
                  <a:gd name="connsiteX40" fmla="*/ 2078263 w 2516366"/>
                  <a:gd name="connsiteY40" fmla="*/ 1234527 h 1876612"/>
                  <a:gd name="connsiteX41" fmla="*/ 1805529 w 2516366"/>
                  <a:gd name="connsiteY41" fmla="*/ 831055 h 1876612"/>
                  <a:gd name="connsiteX42" fmla="*/ 2131462 w 2516366"/>
                  <a:gd name="connsiteY42" fmla="*/ 56782 h 1876612"/>
                  <a:gd name="connsiteX43" fmla="*/ 2459500 w 2516366"/>
                  <a:gd name="connsiteY43" fmla="*/ 831055 h 1876612"/>
                  <a:gd name="connsiteX44" fmla="*/ 2186794 w 2516366"/>
                  <a:gd name="connsiteY44" fmla="*/ 1234640 h 1876612"/>
                  <a:gd name="connsiteX45" fmla="*/ 2160948 w 2516366"/>
                  <a:gd name="connsiteY45" fmla="*/ 1234640 h 1876612"/>
                  <a:gd name="connsiteX46" fmla="*/ 2160948 w 2516366"/>
                  <a:gd name="connsiteY46" fmla="*/ 1047263 h 1876612"/>
                  <a:gd name="connsiteX47" fmla="*/ 2370304 w 2516366"/>
                  <a:gd name="connsiteY47" fmla="*/ 837879 h 1876612"/>
                  <a:gd name="connsiteX48" fmla="*/ 2330099 w 2516366"/>
                  <a:gd name="connsiteY48" fmla="*/ 797674 h 1876612"/>
                  <a:gd name="connsiteX49" fmla="*/ 2160948 w 2516366"/>
                  <a:gd name="connsiteY49" fmla="*/ 966740 h 1876612"/>
                  <a:gd name="connsiteX50" fmla="*/ 2160948 w 2516366"/>
                  <a:gd name="connsiteY50" fmla="*/ 483370 h 1876612"/>
                  <a:gd name="connsiteX51" fmla="*/ 2104081 w 2516366"/>
                  <a:gd name="connsiteY51" fmla="*/ 483370 h 1876612"/>
                  <a:gd name="connsiteX52" fmla="*/ 2104081 w 2516366"/>
                  <a:gd name="connsiteY52" fmla="*/ 812204 h 1876612"/>
                  <a:gd name="connsiteX53" fmla="*/ 1959070 w 2516366"/>
                  <a:gd name="connsiteY53" fmla="*/ 667193 h 1876612"/>
                  <a:gd name="connsiteX54" fmla="*/ 1918978 w 2516366"/>
                  <a:gd name="connsiteY54" fmla="*/ 707511 h 1876612"/>
                  <a:gd name="connsiteX55" fmla="*/ 2104081 w 2516366"/>
                  <a:gd name="connsiteY55" fmla="*/ 892614 h 1876612"/>
                  <a:gd name="connsiteX56" fmla="*/ 2104081 w 2516366"/>
                  <a:gd name="connsiteY56" fmla="*/ 1234640 h 1876612"/>
                  <a:gd name="connsiteX57" fmla="*/ 1194208 w 2516366"/>
                  <a:gd name="connsiteY57" fmla="*/ 1819745 h 1876612"/>
                  <a:gd name="connsiteX58" fmla="*/ 966740 w 2516366"/>
                  <a:gd name="connsiteY58" fmla="*/ 1819745 h 1876612"/>
                  <a:gd name="connsiteX59" fmla="*/ 966740 w 2516366"/>
                  <a:gd name="connsiteY59" fmla="*/ 1251075 h 1876612"/>
                  <a:gd name="connsiteX60" fmla="*/ 1194208 w 2516366"/>
                  <a:gd name="connsiteY60" fmla="*/ 1251075 h 187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516366" h="1876612">
                    <a:moveTo>
                      <a:pt x="2160948" y="1291394"/>
                    </a:moveTo>
                    <a:lnTo>
                      <a:pt x="2191912" y="1291394"/>
                    </a:lnTo>
                    <a:lnTo>
                      <a:pt x="2194414" y="1290939"/>
                    </a:lnTo>
                    <a:cubicBezTo>
                      <a:pt x="2386994" y="1256392"/>
                      <a:pt x="2516367" y="1071517"/>
                      <a:pt x="2516367" y="831055"/>
                    </a:cubicBezTo>
                    <a:cubicBezTo>
                      <a:pt x="2516367" y="574755"/>
                      <a:pt x="2250911" y="0"/>
                      <a:pt x="2132514" y="0"/>
                    </a:cubicBezTo>
                    <a:cubicBezTo>
                      <a:pt x="2014117" y="0"/>
                      <a:pt x="1748662" y="574755"/>
                      <a:pt x="1748662" y="831055"/>
                    </a:cubicBezTo>
                    <a:cubicBezTo>
                      <a:pt x="1748662" y="1071233"/>
                      <a:pt x="1878006" y="1256108"/>
                      <a:pt x="2070557" y="1291052"/>
                    </a:cubicBezTo>
                    <a:lnTo>
                      <a:pt x="2104081" y="1291052"/>
                    </a:lnTo>
                    <a:lnTo>
                      <a:pt x="2104081" y="1819745"/>
                    </a:lnTo>
                    <a:lnTo>
                      <a:pt x="1876612" y="1819745"/>
                    </a:lnTo>
                    <a:lnTo>
                      <a:pt x="1876612" y="1298474"/>
                    </a:lnTo>
                    <a:cubicBezTo>
                      <a:pt x="1856345" y="1283836"/>
                      <a:pt x="1837323" y="1267544"/>
                      <a:pt x="1819745" y="1249767"/>
                    </a:cubicBezTo>
                    <a:lnTo>
                      <a:pt x="1819745" y="1819745"/>
                    </a:lnTo>
                    <a:lnTo>
                      <a:pt x="1251075" y="1819745"/>
                    </a:lnTo>
                    <a:lnTo>
                      <a:pt x="1251075" y="1194208"/>
                    </a:lnTo>
                    <a:lnTo>
                      <a:pt x="909873" y="1194208"/>
                    </a:lnTo>
                    <a:lnTo>
                      <a:pt x="909873" y="1819745"/>
                    </a:lnTo>
                    <a:lnTo>
                      <a:pt x="398069" y="1819745"/>
                    </a:lnTo>
                    <a:lnTo>
                      <a:pt x="398069" y="1036459"/>
                    </a:lnTo>
                    <a:lnTo>
                      <a:pt x="1081014" y="353514"/>
                    </a:lnTo>
                    <a:lnTo>
                      <a:pt x="1678943" y="951443"/>
                    </a:lnTo>
                    <a:cubicBezTo>
                      <a:pt x="1672286" y="920515"/>
                      <a:pt x="1667782" y="889162"/>
                      <a:pt x="1665465" y="857612"/>
                    </a:cubicBezTo>
                    <a:lnTo>
                      <a:pt x="1081014" y="272962"/>
                    </a:lnTo>
                    <a:lnTo>
                      <a:pt x="341202" y="1012916"/>
                    </a:lnTo>
                    <a:lnTo>
                      <a:pt x="341202" y="1012916"/>
                    </a:lnTo>
                    <a:lnTo>
                      <a:pt x="237875" y="1116243"/>
                    </a:lnTo>
                    <a:lnTo>
                      <a:pt x="164914" y="1042231"/>
                    </a:lnTo>
                    <a:lnTo>
                      <a:pt x="1081185" y="126046"/>
                    </a:lnTo>
                    <a:lnTo>
                      <a:pt x="1671664" y="716525"/>
                    </a:lnTo>
                    <a:cubicBezTo>
                      <a:pt x="1675019" y="695541"/>
                      <a:pt x="1679426" y="672993"/>
                      <a:pt x="1684715" y="649194"/>
                    </a:cubicBezTo>
                    <a:lnTo>
                      <a:pt x="1081185" y="45494"/>
                    </a:lnTo>
                    <a:lnTo>
                      <a:pt x="84902" y="1041918"/>
                    </a:lnTo>
                    <a:lnTo>
                      <a:pt x="237562" y="1197051"/>
                    </a:lnTo>
                    <a:lnTo>
                      <a:pt x="341202" y="1093326"/>
                    </a:lnTo>
                    <a:lnTo>
                      <a:pt x="341202" y="1819745"/>
                    </a:lnTo>
                    <a:lnTo>
                      <a:pt x="0" y="1819745"/>
                    </a:lnTo>
                    <a:lnTo>
                      <a:pt x="0" y="1876612"/>
                    </a:lnTo>
                    <a:lnTo>
                      <a:pt x="2502150" y="1876612"/>
                    </a:lnTo>
                    <a:lnTo>
                      <a:pt x="2502150" y="1819745"/>
                    </a:lnTo>
                    <a:lnTo>
                      <a:pt x="2160948" y="1819745"/>
                    </a:lnTo>
                    <a:close/>
                    <a:moveTo>
                      <a:pt x="2078263" y="1234527"/>
                    </a:moveTo>
                    <a:cubicBezTo>
                      <a:pt x="1915026" y="1203591"/>
                      <a:pt x="1805529" y="1041776"/>
                      <a:pt x="1805529" y="831055"/>
                    </a:cubicBezTo>
                    <a:cubicBezTo>
                      <a:pt x="1805529" y="577798"/>
                      <a:pt x="2065383" y="72164"/>
                      <a:pt x="2131462" y="56782"/>
                    </a:cubicBezTo>
                    <a:cubicBezTo>
                      <a:pt x="2199703" y="72193"/>
                      <a:pt x="2459500" y="577883"/>
                      <a:pt x="2459500" y="831055"/>
                    </a:cubicBezTo>
                    <a:cubicBezTo>
                      <a:pt x="2459500" y="1042032"/>
                      <a:pt x="2350031" y="1203847"/>
                      <a:pt x="2186794" y="1234640"/>
                    </a:cubicBezTo>
                    <a:lnTo>
                      <a:pt x="2160948" y="1234640"/>
                    </a:lnTo>
                    <a:lnTo>
                      <a:pt x="2160948" y="1047263"/>
                    </a:lnTo>
                    <a:lnTo>
                      <a:pt x="2370304" y="837879"/>
                    </a:lnTo>
                    <a:lnTo>
                      <a:pt x="2330099" y="797674"/>
                    </a:lnTo>
                    <a:lnTo>
                      <a:pt x="2160948" y="966740"/>
                    </a:lnTo>
                    <a:lnTo>
                      <a:pt x="2160948" y="483370"/>
                    </a:lnTo>
                    <a:lnTo>
                      <a:pt x="2104081" y="483370"/>
                    </a:lnTo>
                    <a:lnTo>
                      <a:pt x="2104081" y="812204"/>
                    </a:lnTo>
                    <a:lnTo>
                      <a:pt x="1959070" y="667193"/>
                    </a:lnTo>
                    <a:lnTo>
                      <a:pt x="1918978" y="707511"/>
                    </a:lnTo>
                    <a:lnTo>
                      <a:pt x="2104081" y="892614"/>
                    </a:lnTo>
                    <a:lnTo>
                      <a:pt x="2104081" y="1234640"/>
                    </a:lnTo>
                    <a:close/>
                    <a:moveTo>
                      <a:pt x="1194208" y="1819745"/>
                    </a:moveTo>
                    <a:lnTo>
                      <a:pt x="966740" y="1819745"/>
                    </a:lnTo>
                    <a:lnTo>
                      <a:pt x="966740" y="1251075"/>
                    </a:lnTo>
                    <a:lnTo>
                      <a:pt x="1194208" y="1251075"/>
                    </a:lnTo>
                    <a:close/>
                  </a:path>
                </a:pathLst>
              </a:custGeom>
              <a:grpFill/>
              <a:ln w="28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grpSp>
          <p:nvGrpSpPr>
            <p:cNvPr id="10" name="Рисунок 74" descr="Солнце контур">
              <a:extLst>
                <a:ext uri="{FF2B5EF4-FFF2-40B4-BE49-F238E27FC236}">
                  <a16:creationId xmlns:a16="http://schemas.microsoft.com/office/drawing/2014/main" id="{30C6945C-C63E-F88B-E1DF-7EECF13F4B87}"/>
                </a:ext>
              </a:extLst>
            </p:cNvPr>
            <p:cNvGrpSpPr/>
            <p:nvPr/>
          </p:nvGrpSpPr>
          <p:grpSpPr>
            <a:xfrm>
              <a:off x="6065623" y="1939839"/>
              <a:ext cx="741789" cy="741792"/>
              <a:chOff x="8974282" y="7356062"/>
              <a:chExt cx="1483580" cy="1483586"/>
            </a:xfrm>
            <a:solidFill>
              <a:srgbClr val="FED355"/>
            </a:solidFill>
          </p:grpSpPr>
          <p:sp>
            <p:nvSpPr>
              <p:cNvPr id="11" name="Полилиния: фигура 10">
                <a:extLst>
                  <a:ext uri="{FF2B5EF4-FFF2-40B4-BE49-F238E27FC236}">
                    <a16:creationId xmlns:a16="http://schemas.microsoft.com/office/drawing/2014/main" id="{B716C415-F4B0-34AA-0481-12E9B4B2EAC0}"/>
                  </a:ext>
                </a:extLst>
              </p:cNvPr>
              <p:cNvSpPr/>
              <p:nvPr/>
            </p:nvSpPr>
            <p:spPr>
              <a:xfrm>
                <a:off x="9345212" y="7727061"/>
                <a:ext cx="742028" cy="742028"/>
              </a:xfrm>
              <a:custGeom>
                <a:avLst/>
                <a:gdLst>
                  <a:gd name="connsiteX0" fmla="*/ 370896 w 742028"/>
                  <a:gd name="connsiteY0" fmla="*/ 742028 h 742028"/>
                  <a:gd name="connsiteX1" fmla="*/ 742028 w 742028"/>
                  <a:gd name="connsiteY1" fmla="*/ 371132 h 742028"/>
                  <a:gd name="connsiteX2" fmla="*/ 371132 w 742028"/>
                  <a:gd name="connsiteY2" fmla="*/ 0 h 742028"/>
                  <a:gd name="connsiteX3" fmla="*/ 0 w 742028"/>
                  <a:gd name="connsiteY3" fmla="*/ 370896 h 742028"/>
                  <a:gd name="connsiteX4" fmla="*/ 0 w 742028"/>
                  <a:gd name="connsiteY4" fmla="*/ 371014 h 742028"/>
                  <a:gd name="connsiteX5" fmla="*/ 370778 w 742028"/>
                  <a:gd name="connsiteY5" fmla="*/ 742028 h 742028"/>
                  <a:gd name="connsiteX6" fmla="*/ 370896 w 742028"/>
                  <a:gd name="connsiteY6" fmla="*/ 742028 h 742028"/>
                  <a:gd name="connsiteX7" fmla="*/ 370896 w 742028"/>
                  <a:gd name="connsiteY7" fmla="*/ 33735 h 742028"/>
                  <a:gd name="connsiteX8" fmla="*/ 708311 w 742028"/>
                  <a:gd name="connsiteY8" fmla="*/ 370913 h 742028"/>
                  <a:gd name="connsiteX9" fmla="*/ 371132 w 742028"/>
                  <a:gd name="connsiteY9" fmla="*/ 708327 h 742028"/>
                  <a:gd name="connsiteX10" fmla="*/ 33718 w 742028"/>
                  <a:gd name="connsiteY10" fmla="*/ 371149 h 742028"/>
                  <a:gd name="connsiteX11" fmla="*/ 33718 w 742028"/>
                  <a:gd name="connsiteY11" fmla="*/ 371014 h 742028"/>
                  <a:gd name="connsiteX12" fmla="*/ 370896 w 742028"/>
                  <a:gd name="connsiteY12" fmla="*/ 33735 h 742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2028" h="742028">
                    <a:moveTo>
                      <a:pt x="370896" y="742028"/>
                    </a:moveTo>
                    <a:cubicBezTo>
                      <a:pt x="575801" y="742094"/>
                      <a:pt x="741963" y="576037"/>
                      <a:pt x="742028" y="371132"/>
                    </a:cubicBezTo>
                    <a:cubicBezTo>
                      <a:pt x="742094" y="166227"/>
                      <a:pt x="576037" y="66"/>
                      <a:pt x="371132" y="0"/>
                    </a:cubicBezTo>
                    <a:cubicBezTo>
                      <a:pt x="166227" y="-66"/>
                      <a:pt x="66" y="165991"/>
                      <a:pt x="0" y="370896"/>
                    </a:cubicBezTo>
                    <a:cubicBezTo>
                      <a:pt x="0" y="370935"/>
                      <a:pt x="0" y="370975"/>
                      <a:pt x="0" y="371014"/>
                    </a:cubicBezTo>
                    <a:cubicBezTo>
                      <a:pt x="-66" y="575855"/>
                      <a:pt x="165937" y="741963"/>
                      <a:pt x="370778" y="742028"/>
                    </a:cubicBezTo>
                    <a:cubicBezTo>
                      <a:pt x="370817" y="742028"/>
                      <a:pt x="370857" y="742028"/>
                      <a:pt x="370896" y="742028"/>
                    </a:cubicBezTo>
                    <a:close/>
                    <a:moveTo>
                      <a:pt x="370896" y="33735"/>
                    </a:moveTo>
                    <a:cubicBezTo>
                      <a:pt x="557180" y="33669"/>
                      <a:pt x="708245" y="184629"/>
                      <a:pt x="708311" y="370913"/>
                    </a:cubicBezTo>
                    <a:cubicBezTo>
                      <a:pt x="708376" y="557197"/>
                      <a:pt x="557417" y="708262"/>
                      <a:pt x="371132" y="708327"/>
                    </a:cubicBezTo>
                    <a:cubicBezTo>
                      <a:pt x="184848" y="708393"/>
                      <a:pt x="33784" y="557433"/>
                      <a:pt x="33718" y="371149"/>
                    </a:cubicBezTo>
                    <a:cubicBezTo>
                      <a:pt x="33718" y="371104"/>
                      <a:pt x="33718" y="371060"/>
                      <a:pt x="33718" y="371014"/>
                    </a:cubicBezTo>
                    <a:cubicBezTo>
                      <a:pt x="33903" y="184856"/>
                      <a:pt x="184738" y="33976"/>
                      <a:pt x="370896" y="33735"/>
                    </a:cubicBezTo>
                    <a:close/>
                  </a:path>
                </a:pathLst>
              </a:custGeom>
              <a:solidFill>
                <a:srgbClr val="262626"/>
              </a:solidFill>
              <a:ln w="19050" cap="flat">
                <a:solidFill>
                  <a:srgbClr val="FFD15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2" name="Полилиния: фигура 11">
                <a:extLst>
                  <a:ext uri="{FF2B5EF4-FFF2-40B4-BE49-F238E27FC236}">
                    <a16:creationId xmlns:a16="http://schemas.microsoft.com/office/drawing/2014/main" id="{31BA03E4-EBF2-E830-FA67-1A506A7C5802}"/>
                  </a:ext>
                </a:extLst>
              </p:cNvPr>
              <p:cNvSpPr/>
              <p:nvPr/>
            </p:nvSpPr>
            <p:spPr>
              <a:xfrm>
                <a:off x="9699209" y="7356062"/>
                <a:ext cx="91438" cy="303460"/>
              </a:xfrm>
              <a:custGeom>
                <a:avLst/>
                <a:gdLst>
                  <a:gd name="connsiteX0" fmla="*/ 0 w 33717"/>
                  <a:gd name="connsiteY0" fmla="*/ 0 h 303460"/>
                  <a:gd name="connsiteX1" fmla="*/ 33718 w 33717"/>
                  <a:gd name="connsiteY1" fmla="*/ 0 h 303460"/>
                  <a:gd name="connsiteX2" fmla="*/ 33718 w 33717"/>
                  <a:gd name="connsiteY2" fmla="*/ 303461 h 303460"/>
                  <a:gd name="connsiteX3" fmla="*/ 0 w 33717"/>
                  <a:gd name="connsiteY3" fmla="*/ 303461 h 30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717" h="303460">
                    <a:moveTo>
                      <a:pt x="0" y="0"/>
                    </a:moveTo>
                    <a:lnTo>
                      <a:pt x="33718" y="0"/>
                    </a:lnTo>
                    <a:lnTo>
                      <a:pt x="33718" y="303461"/>
                    </a:lnTo>
                    <a:lnTo>
                      <a:pt x="0" y="303461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: фигура 12">
                <a:extLst>
                  <a:ext uri="{FF2B5EF4-FFF2-40B4-BE49-F238E27FC236}">
                    <a16:creationId xmlns:a16="http://schemas.microsoft.com/office/drawing/2014/main" id="{722B310C-335D-58EA-7B03-E1ACD6CC093C}"/>
                  </a:ext>
                </a:extLst>
              </p:cNvPr>
              <p:cNvSpPr/>
              <p:nvPr/>
            </p:nvSpPr>
            <p:spPr>
              <a:xfrm>
                <a:off x="9699207" y="8536188"/>
                <a:ext cx="91438" cy="303460"/>
              </a:xfrm>
              <a:custGeom>
                <a:avLst/>
                <a:gdLst>
                  <a:gd name="connsiteX0" fmla="*/ 0 w 33717"/>
                  <a:gd name="connsiteY0" fmla="*/ 0 h 303460"/>
                  <a:gd name="connsiteX1" fmla="*/ 33718 w 33717"/>
                  <a:gd name="connsiteY1" fmla="*/ 0 h 303460"/>
                  <a:gd name="connsiteX2" fmla="*/ 33718 w 33717"/>
                  <a:gd name="connsiteY2" fmla="*/ 303461 h 303460"/>
                  <a:gd name="connsiteX3" fmla="*/ 0 w 33717"/>
                  <a:gd name="connsiteY3" fmla="*/ 303461 h 30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717" h="303460">
                    <a:moveTo>
                      <a:pt x="0" y="0"/>
                    </a:moveTo>
                    <a:lnTo>
                      <a:pt x="33718" y="0"/>
                    </a:lnTo>
                    <a:lnTo>
                      <a:pt x="33718" y="303461"/>
                    </a:lnTo>
                    <a:lnTo>
                      <a:pt x="0" y="303461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9189C56D-6E43-7D9B-BBAD-8921E2E27009}"/>
                  </a:ext>
                </a:extLst>
              </p:cNvPr>
              <p:cNvSpPr/>
              <p:nvPr/>
            </p:nvSpPr>
            <p:spPr>
              <a:xfrm>
                <a:off x="10154402" y="8023275"/>
                <a:ext cx="303460" cy="91438"/>
              </a:xfrm>
              <a:custGeom>
                <a:avLst/>
                <a:gdLst>
                  <a:gd name="connsiteX0" fmla="*/ 0 w 303460"/>
                  <a:gd name="connsiteY0" fmla="*/ 0 h 33717"/>
                  <a:gd name="connsiteX1" fmla="*/ 303460 w 303460"/>
                  <a:gd name="connsiteY1" fmla="*/ 0 h 33717"/>
                  <a:gd name="connsiteX2" fmla="*/ 303460 w 303460"/>
                  <a:gd name="connsiteY2" fmla="*/ 33718 h 33717"/>
                  <a:gd name="connsiteX3" fmla="*/ 0 w 303460"/>
                  <a:gd name="connsiteY3" fmla="*/ 33718 h 3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460" h="33717">
                    <a:moveTo>
                      <a:pt x="0" y="0"/>
                    </a:moveTo>
                    <a:lnTo>
                      <a:pt x="303460" y="0"/>
                    </a:lnTo>
                    <a:lnTo>
                      <a:pt x="303460" y="33718"/>
                    </a:lnTo>
                    <a:lnTo>
                      <a:pt x="0" y="33718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4A143C6E-0D38-8D4D-4BC3-86761BCCD77D}"/>
                  </a:ext>
                </a:extLst>
              </p:cNvPr>
              <p:cNvSpPr/>
              <p:nvPr/>
            </p:nvSpPr>
            <p:spPr>
              <a:xfrm>
                <a:off x="8974282" y="8023275"/>
                <a:ext cx="303460" cy="91438"/>
              </a:xfrm>
              <a:custGeom>
                <a:avLst/>
                <a:gdLst>
                  <a:gd name="connsiteX0" fmla="*/ 0 w 303460"/>
                  <a:gd name="connsiteY0" fmla="*/ 0 h 33717"/>
                  <a:gd name="connsiteX1" fmla="*/ 303461 w 303460"/>
                  <a:gd name="connsiteY1" fmla="*/ 0 h 33717"/>
                  <a:gd name="connsiteX2" fmla="*/ 303461 w 303460"/>
                  <a:gd name="connsiteY2" fmla="*/ 33718 h 33717"/>
                  <a:gd name="connsiteX3" fmla="*/ 0 w 303460"/>
                  <a:gd name="connsiteY3" fmla="*/ 33718 h 3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460" h="33717">
                    <a:moveTo>
                      <a:pt x="0" y="0"/>
                    </a:moveTo>
                    <a:lnTo>
                      <a:pt x="303461" y="0"/>
                    </a:lnTo>
                    <a:lnTo>
                      <a:pt x="303461" y="33718"/>
                    </a:lnTo>
                    <a:lnTo>
                      <a:pt x="0" y="33718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D7CD467C-B682-4FEA-72E1-88E716A12A85}"/>
                  </a:ext>
                </a:extLst>
              </p:cNvPr>
              <p:cNvSpPr/>
              <p:nvPr/>
            </p:nvSpPr>
            <p:spPr>
              <a:xfrm rot="18900000">
                <a:off x="10108006" y="8342953"/>
                <a:ext cx="91438" cy="303460"/>
              </a:xfrm>
              <a:custGeom>
                <a:avLst/>
                <a:gdLst>
                  <a:gd name="connsiteX0" fmla="*/ 0 w 33717"/>
                  <a:gd name="connsiteY0" fmla="*/ 0 h 303460"/>
                  <a:gd name="connsiteX1" fmla="*/ 33718 w 33717"/>
                  <a:gd name="connsiteY1" fmla="*/ 0 h 303460"/>
                  <a:gd name="connsiteX2" fmla="*/ 33718 w 33717"/>
                  <a:gd name="connsiteY2" fmla="*/ 303461 h 303460"/>
                  <a:gd name="connsiteX3" fmla="*/ 0 w 33717"/>
                  <a:gd name="connsiteY3" fmla="*/ 303461 h 30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717" h="303460">
                    <a:moveTo>
                      <a:pt x="0" y="0"/>
                    </a:moveTo>
                    <a:lnTo>
                      <a:pt x="33718" y="0"/>
                    </a:lnTo>
                    <a:lnTo>
                      <a:pt x="33718" y="303461"/>
                    </a:lnTo>
                    <a:lnTo>
                      <a:pt x="0" y="303461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98F5DB87-0F26-B1FB-99E3-BB7FFB000673}"/>
                  </a:ext>
                </a:extLst>
              </p:cNvPr>
              <p:cNvSpPr/>
              <p:nvPr/>
            </p:nvSpPr>
            <p:spPr>
              <a:xfrm rot="18899939">
                <a:off x="9273520" y="7508486"/>
                <a:ext cx="91438" cy="303460"/>
              </a:xfrm>
              <a:custGeom>
                <a:avLst/>
                <a:gdLst>
                  <a:gd name="connsiteX0" fmla="*/ 0 w 33717"/>
                  <a:gd name="connsiteY0" fmla="*/ 0 h 303460"/>
                  <a:gd name="connsiteX1" fmla="*/ 33718 w 33717"/>
                  <a:gd name="connsiteY1" fmla="*/ 0 h 303460"/>
                  <a:gd name="connsiteX2" fmla="*/ 33718 w 33717"/>
                  <a:gd name="connsiteY2" fmla="*/ 303460 h 303460"/>
                  <a:gd name="connsiteX3" fmla="*/ 0 w 33717"/>
                  <a:gd name="connsiteY3" fmla="*/ 303460 h 30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717" h="303460">
                    <a:moveTo>
                      <a:pt x="0" y="0"/>
                    </a:moveTo>
                    <a:lnTo>
                      <a:pt x="33718" y="0"/>
                    </a:lnTo>
                    <a:lnTo>
                      <a:pt x="33718" y="303460"/>
                    </a:lnTo>
                    <a:lnTo>
                      <a:pt x="0" y="303460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DE42492-B977-0928-1779-E563067CF3FF}"/>
                  </a:ext>
                </a:extLst>
              </p:cNvPr>
              <p:cNvSpPr/>
              <p:nvPr/>
            </p:nvSpPr>
            <p:spPr>
              <a:xfrm rot="18900061">
                <a:off x="9126698" y="8448969"/>
                <a:ext cx="303460" cy="91438"/>
              </a:xfrm>
              <a:custGeom>
                <a:avLst/>
                <a:gdLst>
                  <a:gd name="connsiteX0" fmla="*/ 0 w 303460"/>
                  <a:gd name="connsiteY0" fmla="*/ 0 h 33717"/>
                  <a:gd name="connsiteX1" fmla="*/ 303460 w 303460"/>
                  <a:gd name="connsiteY1" fmla="*/ 0 h 33717"/>
                  <a:gd name="connsiteX2" fmla="*/ 303460 w 303460"/>
                  <a:gd name="connsiteY2" fmla="*/ 33718 h 33717"/>
                  <a:gd name="connsiteX3" fmla="*/ 0 w 303460"/>
                  <a:gd name="connsiteY3" fmla="*/ 33718 h 3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460" h="33717">
                    <a:moveTo>
                      <a:pt x="0" y="0"/>
                    </a:moveTo>
                    <a:lnTo>
                      <a:pt x="303460" y="0"/>
                    </a:lnTo>
                    <a:lnTo>
                      <a:pt x="303460" y="33718"/>
                    </a:lnTo>
                    <a:lnTo>
                      <a:pt x="0" y="33718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565A5B68-2ADC-97D8-6349-17F74F4A5F48}"/>
                  </a:ext>
                </a:extLst>
              </p:cNvPr>
              <p:cNvSpPr/>
              <p:nvPr/>
            </p:nvSpPr>
            <p:spPr>
              <a:xfrm rot="18900000">
                <a:off x="9961187" y="7614500"/>
                <a:ext cx="303460" cy="91438"/>
              </a:xfrm>
              <a:custGeom>
                <a:avLst/>
                <a:gdLst>
                  <a:gd name="connsiteX0" fmla="*/ 0 w 303460"/>
                  <a:gd name="connsiteY0" fmla="*/ 0 h 33717"/>
                  <a:gd name="connsiteX1" fmla="*/ 303461 w 303460"/>
                  <a:gd name="connsiteY1" fmla="*/ 0 h 33717"/>
                  <a:gd name="connsiteX2" fmla="*/ 303461 w 303460"/>
                  <a:gd name="connsiteY2" fmla="*/ 33718 h 33717"/>
                  <a:gd name="connsiteX3" fmla="*/ 0 w 303460"/>
                  <a:gd name="connsiteY3" fmla="*/ 33718 h 3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460" h="33717">
                    <a:moveTo>
                      <a:pt x="0" y="0"/>
                    </a:moveTo>
                    <a:lnTo>
                      <a:pt x="303461" y="0"/>
                    </a:lnTo>
                    <a:lnTo>
                      <a:pt x="303461" y="33718"/>
                    </a:lnTo>
                    <a:lnTo>
                      <a:pt x="0" y="33718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A600C48-C129-808D-4EDB-79F7B7CBD53D}"/>
                </a:ext>
              </a:extLst>
            </p:cNvPr>
            <p:cNvSpPr/>
            <p:nvPr/>
          </p:nvSpPr>
          <p:spPr>
            <a:xfrm>
              <a:off x="4021448" y="3350400"/>
              <a:ext cx="157200" cy="1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FE7A6F60-ED82-41F2-3FA4-946A2FBA7470}"/>
                </a:ext>
              </a:extLst>
            </p:cNvPr>
            <p:cNvSpPr/>
            <p:nvPr/>
          </p:nvSpPr>
          <p:spPr>
            <a:xfrm>
              <a:off x="8014379" y="3350400"/>
              <a:ext cx="157200" cy="1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470698C-8C4E-5C5F-90E7-09C22199345F}"/>
                </a:ext>
              </a:extLst>
            </p:cNvPr>
            <p:cNvSpPr/>
            <p:nvPr/>
          </p:nvSpPr>
          <p:spPr>
            <a:xfrm>
              <a:off x="1258085" y="1426383"/>
              <a:ext cx="2007624" cy="4005234"/>
            </a:xfrm>
            <a:prstGeom prst="rect">
              <a:avLst/>
            </a:prstGeom>
            <a:noFill/>
            <a:ln>
              <a:solidFill>
                <a:srgbClr val="FFF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47E46EB4-E365-92E8-C6D6-6038BE20692F}"/>
                </a:ext>
              </a:extLst>
            </p:cNvPr>
            <p:cNvGrpSpPr/>
            <p:nvPr/>
          </p:nvGrpSpPr>
          <p:grpSpPr>
            <a:xfrm>
              <a:off x="10087833" y="5708115"/>
              <a:ext cx="9820129" cy="240327"/>
              <a:chOff x="1258085" y="5761693"/>
              <a:chExt cx="9820129" cy="240327"/>
            </a:xfrm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D6AC18AA-D4AE-7982-794A-AA5104D28CA6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479E50E4-1D38-128B-5014-C2676618B40D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213EA24E-1833-3C9E-E653-1C2465C1418F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8A9441FF-FA95-429D-88EA-59AFED0BF0B3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A064EBCF-3DFC-8DAC-1163-7DEB3B4BFF98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D261E725-2A5A-4E73-C334-21EB1D0B052F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2DA754FD-5575-D9CF-49F7-5E17264DC050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0B86812E-975F-3B0B-FFA6-9CD6B7A8F7EB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F030B499-763F-8D9C-716B-97C27B06AA0B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317E0A4-052E-B864-2342-A2BDF2778269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0CC0B22-2D6D-75B6-8E73-4CE01310516B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7DF2569E-2376-314B-8A96-85A6207B9404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2D5865FF-89E5-1351-10CF-BFE267BDCC34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95122C2C-44B3-B50A-F7FB-76834BC5BD75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66CD5FA4-FCBD-91D5-A7E1-B9E3AD58BFE9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6AF2C8B8-639A-A326-1320-26B8C0A26BFA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09" name="Группа 108">
              <a:extLst>
                <a:ext uri="{FF2B5EF4-FFF2-40B4-BE49-F238E27FC236}">
                  <a16:creationId xmlns:a16="http://schemas.microsoft.com/office/drawing/2014/main" id="{5BA6C2BA-0E00-6441-8174-6B2EB9DFDC29}"/>
                </a:ext>
              </a:extLst>
            </p:cNvPr>
            <p:cNvGrpSpPr/>
            <p:nvPr/>
          </p:nvGrpSpPr>
          <p:grpSpPr>
            <a:xfrm>
              <a:off x="10087833" y="846995"/>
              <a:ext cx="9820129" cy="240327"/>
              <a:chOff x="1258085" y="5761693"/>
              <a:chExt cx="9820129" cy="240327"/>
            </a:xfrm>
          </p:grpSpPr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C186E091-61AC-C003-FFF1-8153BB08549A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1" name="Прямоугольник 110">
                <a:extLst>
                  <a:ext uri="{FF2B5EF4-FFF2-40B4-BE49-F238E27FC236}">
                    <a16:creationId xmlns:a16="http://schemas.microsoft.com/office/drawing/2014/main" id="{30DEE061-5190-D34C-8D7E-2BECF4307CEC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 111">
                <a:extLst>
                  <a:ext uri="{FF2B5EF4-FFF2-40B4-BE49-F238E27FC236}">
                    <a16:creationId xmlns:a16="http://schemas.microsoft.com/office/drawing/2014/main" id="{E0484DDD-B62B-8D95-059D-F16A1A89B0CB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3" name="Прямоугольник 112">
                <a:extLst>
                  <a:ext uri="{FF2B5EF4-FFF2-40B4-BE49-F238E27FC236}">
                    <a16:creationId xmlns:a16="http://schemas.microsoft.com/office/drawing/2014/main" id="{2BD17026-8476-2C54-F762-92BEC4203F46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4" name="Прямоугольник 113">
                <a:extLst>
                  <a:ext uri="{FF2B5EF4-FFF2-40B4-BE49-F238E27FC236}">
                    <a16:creationId xmlns:a16="http://schemas.microsoft.com/office/drawing/2014/main" id="{E1289DFF-3EF3-0871-E3B1-8DCF24D87528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 114">
                <a:extLst>
                  <a:ext uri="{FF2B5EF4-FFF2-40B4-BE49-F238E27FC236}">
                    <a16:creationId xmlns:a16="http://schemas.microsoft.com/office/drawing/2014/main" id="{B5794508-12D0-B66B-5835-109DC9805A98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 115">
                <a:extLst>
                  <a:ext uri="{FF2B5EF4-FFF2-40B4-BE49-F238E27FC236}">
                    <a16:creationId xmlns:a16="http://schemas.microsoft.com/office/drawing/2014/main" id="{239CA2B1-AED5-CE17-4EB0-C637C91F9D14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Прямоугольник 116">
                <a:extLst>
                  <a:ext uri="{FF2B5EF4-FFF2-40B4-BE49-F238E27FC236}">
                    <a16:creationId xmlns:a16="http://schemas.microsoft.com/office/drawing/2014/main" id="{D45CD645-EA59-2905-7243-7F26F4D84EE4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Прямоугольник 117">
                <a:extLst>
                  <a:ext uri="{FF2B5EF4-FFF2-40B4-BE49-F238E27FC236}">
                    <a16:creationId xmlns:a16="http://schemas.microsoft.com/office/drawing/2014/main" id="{759895A2-BEA4-8E93-29C1-D00296FB2E05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9" name="Прямоугольник 118">
                <a:extLst>
                  <a:ext uri="{FF2B5EF4-FFF2-40B4-BE49-F238E27FC236}">
                    <a16:creationId xmlns:a16="http://schemas.microsoft.com/office/drawing/2014/main" id="{BF1A1FDF-115A-296A-F1B5-87CBD208886C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 119">
                <a:extLst>
                  <a:ext uri="{FF2B5EF4-FFF2-40B4-BE49-F238E27FC236}">
                    <a16:creationId xmlns:a16="http://schemas.microsoft.com/office/drawing/2014/main" id="{B3FB1094-C270-1299-23E8-CA7C7431143A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 120">
                <a:extLst>
                  <a:ext uri="{FF2B5EF4-FFF2-40B4-BE49-F238E27FC236}">
                    <a16:creationId xmlns:a16="http://schemas.microsoft.com/office/drawing/2014/main" id="{170AFA2A-271E-C381-A007-0C0AAF365643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Прямоугольник 121">
                <a:extLst>
                  <a:ext uri="{FF2B5EF4-FFF2-40B4-BE49-F238E27FC236}">
                    <a16:creationId xmlns:a16="http://schemas.microsoft.com/office/drawing/2014/main" id="{784B5C60-476F-593B-EFF0-B0061068AE64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рямоугольник 122">
                <a:extLst>
                  <a:ext uri="{FF2B5EF4-FFF2-40B4-BE49-F238E27FC236}">
                    <a16:creationId xmlns:a16="http://schemas.microsoft.com/office/drawing/2014/main" id="{CEA201FD-300F-074C-FD60-BA82F115F933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рямоугольник 123">
                <a:extLst>
                  <a:ext uri="{FF2B5EF4-FFF2-40B4-BE49-F238E27FC236}">
                    <a16:creationId xmlns:a16="http://schemas.microsoft.com/office/drawing/2014/main" id="{A52BDFEE-0D6B-4E2C-016F-F10BF7572B00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5" name="Прямоугольник 124">
                <a:extLst>
                  <a:ext uri="{FF2B5EF4-FFF2-40B4-BE49-F238E27FC236}">
                    <a16:creationId xmlns:a16="http://schemas.microsoft.com/office/drawing/2014/main" id="{0FED1D88-9532-659F-87FE-98CE56632CC4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40" name="Группа 139">
              <a:extLst>
                <a:ext uri="{FF2B5EF4-FFF2-40B4-BE49-F238E27FC236}">
                  <a16:creationId xmlns:a16="http://schemas.microsoft.com/office/drawing/2014/main" id="{0D127E82-A296-82D3-9CCD-928BD3F97746}"/>
                </a:ext>
              </a:extLst>
            </p:cNvPr>
            <p:cNvGrpSpPr/>
            <p:nvPr/>
          </p:nvGrpSpPr>
          <p:grpSpPr>
            <a:xfrm>
              <a:off x="267704" y="5708115"/>
              <a:ext cx="9820129" cy="240327"/>
              <a:chOff x="1258085" y="5761693"/>
              <a:chExt cx="9820129" cy="240327"/>
            </a:xfrm>
          </p:grpSpPr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4F432AA4-837D-8AA7-0C23-722A45191653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2" name="Прямоугольник 141">
                <a:extLst>
                  <a:ext uri="{FF2B5EF4-FFF2-40B4-BE49-F238E27FC236}">
                    <a16:creationId xmlns:a16="http://schemas.microsoft.com/office/drawing/2014/main" id="{324DA519-694E-F439-25B2-8E42628A8AC9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3" name="Прямоугольник 142">
                <a:extLst>
                  <a:ext uri="{FF2B5EF4-FFF2-40B4-BE49-F238E27FC236}">
                    <a16:creationId xmlns:a16="http://schemas.microsoft.com/office/drawing/2014/main" id="{C225048C-6166-BD34-2618-97B942ABD2CC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4" name="Прямоугольник 143">
                <a:extLst>
                  <a:ext uri="{FF2B5EF4-FFF2-40B4-BE49-F238E27FC236}">
                    <a16:creationId xmlns:a16="http://schemas.microsoft.com/office/drawing/2014/main" id="{CF51D5E4-4213-37AD-934F-6F775EEFA14A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5" name="Прямоугольник 144">
                <a:extLst>
                  <a:ext uri="{FF2B5EF4-FFF2-40B4-BE49-F238E27FC236}">
                    <a16:creationId xmlns:a16="http://schemas.microsoft.com/office/drawing/2014/main" id="{E10EE07B-8E38-AF46-63E0-D23137361F7C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6" name="Прямоугольник 145">
                <a:extLst>
                  <a:ext uri="{FF2B5EF4-FFF2-40B4-BE49-F238E27FC236}">
                    <a16:creationId xmlns:a16="http://schemas.microsoft.com/office/drawing/2014/main" id="{1BCF916B-56A5-0493-6E06-972E226EBC5C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7" name="Прямоугольник 146">
                <a:extLst>
                  <a:ext uri="{FF2B5EF4-FFF2-40B4-BE49-F238E27FC236}">
                    <a16:creationId xmlns:a16="http://schemas.microsoft.com/office/drawing/2014/main" id="{7FF7D757-BF0B-88C0-00B4-E6CA15F285C5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8" name="Прямоугольник 147">
                <a:extLst>
                  <a:ext uri="{FF2B5EF4-FFF2-40B4-BE49-F238E27FC236}">
                    <a16:creationId xmlns:a16="http://schemas.microsoft.com/office/drawing/2014/main" id="{C950EB5C-787A-157D-05F5-A105B756B6B8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9" name="Прямоугольник 148">
                <a:extLst>
                  <a:ext uri="{FF2B5EF4-FFF2-40B4-BE49-F238E27FC236}">
                    <a16:creationId xmlns:a16="http://schemas.microsoft.com/office/drawing/2014/main" id="{908219CB-4ECA-C657-CE99-619331C036CB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0" name="Прямоугольник 149">
                <a:extLst>
                  <a:ext uri="{FF2B5EF4-FFF2-40B4-BE49-F238E27FC236}">
                    <a16:creationId xmlns:a16="http://schemas.microsoft.com/office/drawing/2014/main" id="{FD8CB702-B29B-F73F-2023-9A117E903816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1" name="Прямоугольник 150">
                <a:extLst>
                  <a:ext uri="{FF2B5EF4-FFF2-40B4-BE49-F238E27FC236}">
                    <a16:creationId xmlns:a16="http://schemas.microsoft.com/office/drawing/2014/main" id="{E96F207A-2D2A-FB05-0871-88A9E5E78D06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2" name="Прямоугольник 151">
                <a:extLst>
                  <a:ext uri="{FF2B5EF4-FFF2-40B4-BE49-F238E27FC236}">
                    <a16:creationId xmlns:a16="http://schemas.microsoft.com/office/drawing/2014/main" id="{C11B8023-7348-905F-2425-ECA64175A2BB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3" name="Прямоугольник 152">
                <a:extLst>
                  <a:ext uri="{FF2B5EF4-FFF2-40B4-BE49-F238E27FC236}">
                    <a16:creationId xmlns:a16="http://schemas.microsoft.com/office/drawing/2014/main" id="{9FFAEE90-559D-EEF9-FD68-C4C3695EAC1E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4" name="Прямоугольник 153">
                <a:extLst>
                  <a:ext uri="{FF2B5EF4-FFF2-40B4-BE49-F238E27FC236}">
                    <a16:creationId xmlns:a16="http://schemas.microsoft.com/office/drawing/2014/main" id="{A1131904-7E94-6BAF-2D59-69288A425EDB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5" name="Прямоугольник 154">
                <a:extLst>
                  <a:ext uri="{FF2B5EF4-FFF2-40B4-BE49-F238E27FC236}">
                    <a16:creationId xmlns:a16="http://schemas.microsoft.com/office/drawing/2014/main" id="{B24FF81D-84F1-8254-2AC8-4A65EB386A84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6" name="Прямоугольник 155">
                <a:extLst>
                  <a:ext uri="{FF2B5EF4-FFF2-40B4-BE49-F238E27FC236}">
                    <a16:creationId xmlns:a16="http://schemas.microsoft.com/office/drawing/2014/main" id="{1D66D9EB-2993-6C8D-A5E6-F2620D094D45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57" name="Группа 156">
              <a:extLst>
                <a:ext uri="{FF2B5EF4-FFF2-40B4-BE49-F238E27FC236}">
                  <a16:creationId xmlns:a16="http://schemas.microsoft.com/office/drawing/2014/main" id="{CEF380E2-565C-23CF-9ED3-4273F30AF677}"/>
                </a:ext>
              </a:extLst>
            </p:cNvPr>
            <p:cNvGrpSpPr/>
            <p:nvPr/>
          </p:nvGrpSpPr>
          <p:grpSpPr>
            <a:xfrm>
              <a:off x="267704" y="854931"/>
              <a:ext cx="9820129" cy="240327"/>
              <a:chOff x="1258085" y="5761693"/>
              <a:chExt cx="9820129" cy="240327"/>
            </a:xfrm>
          </p:grpSpPr>
          <p:sp>
            <p:nvSpPr>
              <p:cNvPr id="158" name="Прямоугольник 157">
                <a:extLst>
                  <a:ext uri="{FF2B5EF4-FFF2-40B4-BE49-F238E27FC236}">
                    <a16:creationId xmlns:a16="http://schemas.microsoft.com/office/drawing/2014/main" id="{D3ACBC7B-6FAF-8D3D-93B6-2FFF84D17F24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9" name="Прямоугольник 158">
                <a:extLst>
                  <a:ext uri="{FF2B5EF4-FFF2-40B4-BE49-F238E27FC236}">
                    <a16:creationId xmlns:a16="http://schemas.microsoft.com/office/drawing/2014/main" id="{06F3F596-300E-EBC9-68AD-585E80E39DFA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0" name="Прямоугольник 159">
                <a:extLst>
                  <a:ext uri="{FF2B5EF4-FFF2-40B4-BE49-F238E27FC236}">
                    <a16:creationId xmlns:a16="http://schemas.microsoft.com/office/drawing/2014/main" id="{B656E338-B6BE-45F4-9D12-0BCDC7E286CB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1" name="Прямоугольник 160">
                <a:extLst>
                  <a:ext uri="{FF2B5EF4-FFF2-40B4-BE49-F238E27FC236}">
                    <a16:creationId xmlns:a16="http://schemas.microsoft.com/office/drawing/2014/main" id="{466D9C5C-597E-61C1-BC6F-2E77ADE3863B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2" name="Прямоугольник 161">
                <a:extLst>
                  <a:ext uri="{FF2B5EF4-FFF2-40B4-BE49-F238E27FC236}">
                    <a16:creationId xmlns:a16="http://schemas.microsoft.com/office/drawing/2014/main" id="{3519391E-6DB4-4D31-6DF8-E8CA51CA02EC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3" name="Прямоугольник 162">
                <a:extLst>
                  <a:ext uri="{FF2B5EF4-FFF2-40B4-BE49-F238E27FC236}">
                    <a16:creationId xmlns:a16="http://schemas.microsoft.com/office/drawing/2014/main" id="{6A50B91F-E750-C4DC-073E-3A8D36BB1AF3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4" name="Прямоугольник 163">
                <a:extLst>
                  <a:ext uri="{FF2B5EF4-FFF2-40B4-BE49-F238E27FC236}">
                    <a16:creationId xmlns:a16="http://schemas.microsoft.com/office/drawing/2014/main" id="{046F9CBF-C19C-D213-8D5E-D0C7D2CFB2A3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5" name="Прямоугольник 164">
                <a:extLst>
                  <a:ext uri="{FF2B5EF4-FFF2-40B4-BE49-F238E27FC236}">
                    <a16:creationId xmlns:a16="http://schemas.microsoft.com/office/drawing/2014/main" id="{EB882B71-6252-27C7-05A0-A2B4D11A4976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6" name="Прямоугольник 165">
                <a:extLst>
                  <a:ext uri="{FF2B5EF4-FFF2-40B4-BE49-F238E27FC236}">
                    <a16:creationId xmlns:a16="http://schemas.microsoft.com/office/drawing/2014/main" id="{383F237D-13B4-777A-DEC0-6CF82159E97A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7" name="Прямоугольник 166">
                <a:extLst>
                  <a:ext uri="{FF2B5EF4-FFF2-40B4-BE49-F238E27FC236}">
                    <a16:creationId xmlns:a16="http://schemas.microsoft.com/office/drawing/2014/main" id="{B68A3E45-AE87-0F0E-6B98-728B5AC455C4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8" name="Прямоугольник 167">
                <a:extLst>
                  <a:ext uri="{FF2B5EF4-FFF2-40B4-BE49-F238E27FC236}">
                    <a16:creationId xmlns:a16="http://schemas.microsoft.com/office/drawing/2014/main" id="{858AFAC3-7606-FBC7-2206-CAF99E6C09A2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9" name="Прямоугольник 168">
                <a:extLst>
                  <a:ext uri="{FF2B5EF4-FFF2-40B4-BE49-F238E27FC236}">
                    <a16:creationId xmlns:a16="http://schemas.microsoft.com/office/drawing/2014/main" id="{89298893-D4BB-4579-3872-401B8D2F3AD3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0" name="Прямоугольник 169">
                <a:extLst>
                  <a:ext uri="{FF2B5EF4-FFF2-40B4-BE49-F238E27FC236}">
                    <a16:creationId xmlns:a16="http://schemas.microsoft.com/office/drawing/2014/main" id="{B247C525-DD20-0D01-48BA-C7BB97067B28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1" name="Прямоугольник 170">
                <a:extLst>
                  <a:ext uri="{FF2B5EF4-FFF2-40B4-BE49-F238E27FC236}">
                    <a16:creationId xmlns:a16="http://schemas.microsoft.com/office/drawing/2014/main" id="{34C1687F-20A8-1DB0-1877-8E1079262578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2" name="Прямоугольник 171">
                <a:extLst>
                  <a:ext uri="{FF2B5EF4-FFF2-40B4-BE49-F238E27FC236}">
                    <a16:creationId xmlns:a16="http://schemas.microsoft.com/office/drawing/2014/main" id="{990838C0-F45B-DB27-BCED-312A3EEF2B6D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3" name="Прямоугольник 172">
                <a:extLst>
                  <a:ext uri="{FF2B5EF4-FFF2-40B4-BE49-F238E27FC236}">
                    <a16:creationId xmlns:a16="http://schemas.microsoft.com/office/drawing/2014/main" id="{B85F0ECA-2F70-1D9E-AEFE-A779155BE7EF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24" name="Овал 223">
              <a:extLst>
                <a:ext uri="{FF2B5EF4-FFF2-40B4-BE49-F238E27FC236}">
                  <a16:creationId xmlns:a16="http://schemas.microsoft.com/office/drawing/2014/main" id="{69597B63-0689-611F-A62D-50D4A88DC782}"/>
                </a:ext>
              </a:extLst>
            </p:cNvPr>
            <p:cNvSpPr/>
            <p:nvPr/>
          </p:nvSpPr>
          <p:spPr>
            <a:xfrm rot="8154769">
              <a:off x="9141334" y="3310001"/>
              <a:ext cx="1423768" cy="1423768"/>
            </a:xfrm>
            <a:prstGeom prst="ellipse">
              <a:avLst/>
            </a:prstGeom>
            <a:gradFill flip="none" rotWithShape="1">
              <a:gsLst>
                <a:gs pos="87000">
                  <a:srgbClr val="7030A0"/>
                </a:gs>
                <a:gs pos="56000">
                  <a:srgbClr val="82C8AE"/>
                </a:gs>
                <a:gs pos="44000">
                  <a:srgbClr val="F1A843"/>
                </a:gs>
                <a:gs pos="22000">
                  <a:srgbClr val="FED45E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9" name="Полилиния: фигура 238">
              <a:extLst>
                <a:ext uri="{FF2B5EF4-FFF2-40B4-BE49-F238E27FC236}">
                  <a16:creationId xmlns:a16="http://schemas.microsoft.com/office/drawing/2014/main" id="{706F5C50-4E53-8DE5-A8E3-559335CF55F1}"/>
                </a:ext>
              </a:extLst>
            </p:cNvPr>
            <p:cNvSpPr/>
            <p:nvPr/>
          </p:nvSpPr>
          <p:spPr>
            <a:xfrm>
              <a:off x="9015797" y="3153121"/>
              <a:ext cx="1715017" cy="1737525"/>
            </a:xfrm>
            <a:custGeom>
              <a:avLst/>
              <a:gdLst>
                <a:gd name="connsiteX0" fmla="*/ 1096358 w 1665435"/>
                <a:gd name="connsiteY0" fmla="*/ 1096739 h 1665435"/>
                <a:gd name="connsiteX1" fmla="*/ 1052418 w 1665435"/>
                <a:gd name="connsiteY1" fmla="*/ 1140679 h 1665435"/>
                <a:gd name="connsiteX2" fmla="*/ 1096358 w 1665435"/>
                <a:gd name="connsiteY2" fmla="*/ 1184619 h 1665435"/>
                <a:gd name="connsiteX3" fmla="*/ 1140298 w 1665435"/>
                <a:gd name="connsiteY3" fmla="*/ 1140679 h 1665435"/>
                <a:gd name="connsiteX4" fmla="*/ 1096358 w 1665435"/>
                <a:gd name="connsiteY4" fmla="*/ 1096739 h 1665435"/>
                <a:gd name="connsiteX5" fmla="*/ 555897 w 1665435"/>
                <a:gd name="connsiteY5" fmla="*/ 702378 h 1665435"/>
                <a:gd name="connsiteX6" fmla="*/ 747036 w 1665435"/>
                <a:gd name="connsiteY6" fmla="*/ 989087 h 1665435"/>
                <a:gd name="connsiteX7" fmla="*/ 955751 w 1665435"/>
                <a:gd name="connsiteY7" fmla="*/ 1048406 h 1665435"/>
                <a:gd name="connsiteX8" fmla="*/ 1101851 w 1665435"/>
                <a:gd name="connsiteY8" fmla="*/ 980299 h 1665435"/>
                <a:gd name="connsiteX9" fmla="*/ 1080980 w 1665435"/>
                <a:gd name="connsiteY9" fmla="*/ 821016 h 1665435"/>
                <a:gd name="connsiteX10" fmla="*/ 1046926 w 1665435"/>
                <a:gd name="connsiteY10" fmla="*/ 777076 h 1665435"/>
                <a:gd name="connsiteX11" fmla="*/ 1049123 w 1665435"/>
                <a:gd name="connsiteY11" fmla="*/ 853971 h 1665435"/>
                <a:gd name="connsiteX12" fmla="*/ 1063404 w 1665435"/>
                <a:gd name="connsiteY12" fmla="*/ 959427 h 1665435"/>
                <a:gd name="connsiteX13" fmla="*/ 955751 w 1665435"/>
                <a:gd name="connsiteY13" fmla="*/ 1005564 h 1665435"/>
                <a:gd name="connsiteX14" fmla="*/ 767907 w 1665435"/>
                <a:gd name="connsiteY14" fmla="*/ 951738 h 1665435"/>
                <a:gd name="connsiteX15" fmla="*/ 595443 w 1665435"/>
                <a:gd name="connsiteY15" fmla="*/ 722151 h 1665435"/>
                <a:gd name="connsiteX16" fmla="*/ 555897 w 1665435"/>
                <a:gd name="connsiteY16" fmla="*/ 702378 h 1665435"/>
                <a:gd name="connsiteX17" fmla="*/ 843703 w 1665435"/>
                <a:gd name="connsiteY17" fmla="*/ 655142 h 1665435"/>
                <a:gd name="connsiteX18" fmla="*/ 711883 w 1665435"/>
                <a:gd name="connsiteY18" fmla="*/ 786962 h 1665435"/>
                <a:gd name="connsiteX19" fmla="*/ 843703 w 1665435"/>
                <a:gd name="connsiteY19" fmla="*/ 918782 h 1665435"/>
                <a:gd name="connsiteX20" fmla="*/ 975523 w 1665435"/>
                <a:gd name="connsiteY20" fmla="*/ 786962 h 1665435"/>
                <a:gd name="connsiteX21" fmla="*/ 843703 w 1665435"/>
                <a:gd name="connsiteY21" fmla="*/ 655142 h 1665435"/>
                <a:gd name="connsiteX22" fmla="*/ 613018 w 1665435"/>
                <a:gd name="connsiteY22" fmla="*/ 591429 h 1665435"/>
                <a:gd name="connsiteX23" fmla="*/ 569078 w 1665435"/>
                <a:gd name="connsiteY23" fmla="*/ 635369 h 1665435"/>
                <a:gd name="connsiteX24" fmla="*/ 613018 w 1665435"/>
                <a:gd name="connsiteY24" fmla="*/ 679309 h 1665435"/>
                <a:gd name="connsiteX25" fmla="*/ 656958 w 1665435"/>
                <a:gd name="connsiteY25" fmla="*/ 635369 h 1665435"/>
                <a:gd name="connsiteX26" fmla="*/ 613018 w 1665435"/>
                <a:gd name="connsiteY26" fmla="*/ 591429 h 1665435"/>
                <a:gd name="connsiteX27" fmla="*/ 632792 w 1665435"/>
                <a:gd name="connsiteY27" fmla="*/ 499155 h 1665435"/>
                <a:gd name="connsiteX28" fmla="*/ 408698 w 1665435"/>
                <a:gd name="connsiteY28" fmla="*/ 602414 h 1665435"/>
                <a:gd name="connsiteX29" fmla="*/ 438357 w 1665435"/>
                <a:gd name="connsiteY29" fmla="*/ 845183 h 1665435"/>
                <a:gd name="connsiteX30" fmla="*/ 697603 w 1665435"/>
                <a:gd name="connsiteY30" fmla="*/ 1073671 h 1665435"/>
                <a:gd name="connsiteX31" fmla="*/ 1009577 w 1665435"/>
                <a:gd name="connsiteY31" fmla="*/ 1167043 h 1665435"/>
                <a:gd name="connsiteX32" fmla="*/ 1005183 w 1665435"/>
                <a:gd name="connsiteY32" fmla="*/ 1140679 h 1665435"/>
                <a:gd name="connsiteX33" fmla="*/ 1007380 w 1665435"/>
                <a:gd name="connsiteY33" fmla="*/ 1123103 h 1665435"/>
                <a:gd name="connsiteX34" fmla="*/ 719573 w 1665435"/>
                <a:gd name="connsiteY34" fmla="*/ 1035223 h 1665435"/>
                <a:gd name="connsiteX35" fmla="*/ 476805 w 1665435"/>
                <a:gd name="connsiteY35" fmla="*/ 821016 h 1665435"/>
                <a:gd name="connsiteX36" fmla="*/ 444948 w 1665435"/>
                <a:gd name="connsiteY36" fmla="*/ 622187 h 1665435"/>
                <a:gd name="connsiteX37" fmla="*/ 630595 w 1665435"/>
                <a:gd name="connsiteY37" fmla="*/ 541997 h 1665435"/>
                <a:gd name="connsiteX38" fmla="*/ 941470 w 1665435"/>
                <a:gd name="connsiteY38" fmla="*/ 630975 h 1665435"/>
                <a:gd name="connsiteX39" fmla="*/ 1217194 w 1665435"/>
                <a:gd name="connsiteY39" fmla="*/ 1044011 h 1665435"/>
                <a:gd name="connsiteX40" fmla="*/ 1168860 w 1665435"/>
                <a:gd name="connsiteY40" fmla="*/ 1093444 h 1665435"/>
                <a:gd name="connsiteX41" fmla="*/ 1183140 w 1665435"/>
                <a:gd name="connsiteY41" fmla="*/ 1135187 h 1665435"/>
                <a:gd name="connsiteX42" fmla="*/ 1256740 w 1665435"/>
                <a:gd name="connsiteY42" fmla="*/ 1064883 h 1665435"/>
                <a:gd name="connsiteX43" fmla="*/ 964539 w 1665435"/>
                <a:gd name="connsiteY43" fmla="*/ 593626 h 1665435"/>
                <a:gd name="connsiteX44" fmla="*/ 632792 w 1665435"/>
                <a:gd name="connsiteY44" fmla="*/ 499155 h 1665435"/>
                <a:gd name="connsiteX45" fmla="*/ 0 w 1665435"/>
                <a:gd name="connsiteY45" fmla="*/ 0 h 1665435"/>
                <a:gd name="connsiteX46" fmla="*/ 1665435 w 1665435"/>
                <a:gd name="connsiteY46" fmla="*/ 0 h 1665435"/>
                <a:gd name="connsiteX47" fmla="*/ 1665435 w 1665435"/>
                <a:gd name="connsiteY47" fmla="*/ 1665435 h 1665435"/>
                <a:gd name="connsiteX48" fmla="*/ 0 w 1665435"/>
                <a:gd name="connsiteY48" fmla="*/ 1665435 h 166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665435" h="1665435">
                  <a:moveTo>
                    <a:pt x="1096358" y="1096739"/>
                  </a:moveTo>
                  <a:cubicBezTo>
                    <a:pt x="1072091" y="1096739"/>
                    <a:pt x="1052418" y="1116412"/>
                    <a:pt x="1052418" y="1140679"/>
                  </a:cubicBezTo>
                  <a:cubicBezTo>
                    <a:pt x="1052418" y="1164946"/>
                    <a:pt x="1072091" y="1184619"/>
                    <a:pt x="1096358" y="1184619"/>
                  </a:cubicBezTo>
                  <a:cubicBezTo>
                    <a:pt x="1120625" y="1184619"/>
                    <a:pt x="1140298" y="1164946"/>
                    <a:pt x="1140298" y="1140679"/>
                  </a:cubicBezTo>
                  <a:cubicBezTo>
                    <a:pt x="1140298" y="1116412"/>
                    <a:pt x="1120625" y="1096739"/>
                    <a:pt x="1096358" y="1096739"/>
                  </a:cubicBezTo>
                  <a:close/>
                  <a:moveTo>
                    <a:pt x="555897" y="702378"/>
                  </a:moveTo>
                  <a:cubicBezTo>
                    <a:pt x="524040" y="789160"/>
                    <a:pt x="604231" y="912192"/>
                    <a:pt x="747036" y="989087"/>
                  </a:cubicBezTo>
                  <a:cubicBezTo>
                    <a:pt x="816241" y="1027534"/>
                    <a:pt x="890939" y="1048406"/>
                    <a:pt x="955751" y="1048406"/>
                  </a:cubicBezTo>
                  <a:cubicBezTo>
                    <a:pt x="1026055" y="1048406"/>
                    <a:pt x="1077684" y="1024239"/>
                    <a:pt x="1101851" y="980299"/>
                  </a:cubicBezTo>
                  <a:cubicBezTo>
                    <a:pt x="1126019" y="936358"/>
                    <a:pt x="1118329" y="880335"/>
                    <a:pt x="1080980" y="821016"/>
                  </a:cubicBezTo>
                  <a:cubicBezTo>
                    <a:pt x="1071093" y="805637"/>
                    <a:pt x="1059010" y="790258"/>
                    <a:pt x="1046926" y="777076"/>
                  </a:cubicBezTo>
                  <a:cubicBezTo>
                    <a:pt x="1052419" y="802342"/>
                    <a:pt x="1053517" y="828706"/>
                    <a:pt x="1049123" y="853971"/>
                  </a:cubicBezTo>
                  <a:cubicBezTo>
                    <a:pt x="1073290" y="894616"/>
                    <a:pt x="1078783" y="931965"/>
                    <a:pt x="1063404" y="959427"/>
                  </a:cubicBezTo>
                  <a:cubicBezTo>
                    <a:pt x="1046926" y="989087"/>
                    <a:pt x="1009577" y="1005564"/>
                    <a:pt x="955751" y="1005564"/>
                  </a:cubicBezTo>
                  <a:cubicBezTo>
                    <a:pt x="898629" y="1005564"/>
                    <a:pt x="831620" y="986890"/>
                    <a:pt x="767907" y="951738"/>
                  </a:cubicBezTo>
                  <a:cubicBezTo>
                    <a:pt x="651466" y="888025"/>
                    <a:pt x="577867" y="786963"/>
                    <a:pt x="595443" y="722151"/>
                  </a:cubicBezTo>
                  <a:cubicBezTo>
                    <a:pt x="581162" y="718856"/>
                    <a:pt x="566882" y="712265"/>
                    <a:pt x="555897" y="702378"/>
                  </a:cubicBezTo>
                  <a:close/>
                  <a:moveTo>
                    <a:pt x="843703" y="655142"/>
                  </a:moveTo>
                  <a:cubicBezTo>
                    <a:pt x="770901" y="655142"/>
                    <a:pt x="711883" y="714160"/>
                    <a:pt x="711883" y="786962"/>
                  </a:cubicBezTo>
                  <a:cubicBezTo>
                    <a:pt x="711883" y="859764"/>
                    <a:pt x="770901" y="918782"/>
                    <a:pt x="843703" y="918782"/>
                  </a:cubicBezTo>
                  <a:cubicBezTo>
                    <a:pt x="916505" y="918782"/>
                    <a:pt x="975523" y="859764"/>
                    <a:pt x="975523" y="786962"/>
                  </a:cubicBezTo>
                  <a:cubicBezTo>
                    <a:pt x="975523" y="714160"/>
                    <a:pt x="916505" y="655142"/>
                    <a:pt x="843703" y="655142"/>
                  </a:cubicBezTo>
                  <a:close/>
                  <a:moveTo>
                    <a:pt x="613018" y="591429"/>
                  </a:moveTo>
                  <a:cubicBezTo>
                    <a:pt x="588751" y="591429"/>
                    <a:pt x="569078" y="611102"/>
                    <a:pt x="569078" y="635369"/>
                  </a:cubicBezTo>
                  <a:cubicBezTo>
                    <a:pt x="569078" y="659636"/>
                    <a:pt x="588751" y="679309"/>
                    <a:pt x="613018" y="679309"/>
                  </a:cubicBezTo>
                  <a:cubicBezTo>
                    <a:pt x="637285" y="679309"/>
                    <a:pt x="656958" y="659636"/>
                    <a:pt x="656958" y="635369"/>
                  </a:cubicBezTo>
                  <a:cubicBezTo>
                    <a:pt x="656958" y="611102"/>
                    <a:pt x="637285" y="591429"/>
                    <a:pt x="613018" y="591429"/>
                  </a:cubicBezTo>
                  <a:close/>
                  <a:moveTo>
                    <a:pt x="632792" y="499155"/>
                  </a:moveTo>
                  <a:cubicBezTo>
                    <a:pt x="525139" y="499155"/>
                    <a:pt x="444948" y="535406"/>
                    <a:pt x="408698" y="602414"/>
                  </a:cubicBezTo>
                  <a:cubicBezTo>
                    <a:pt x="372447" y="668324"/>
                    <a:pt x="384531" y="755105"/>
                    <a:pt x="438357" y="845183"/>
                  </a:cubicBezTo>
                  <a:cubicBezTo>
                    <a:pt x="494381" y="931964"/>
                    <a:pt x="586655" y="1013253"/>
                    <a:pt x="697603" y="1073671"/>
                  </a:cubicBezTo>
                  <a:cubicBezTo>
                    <a:pt x="801961" y="1130793"/>
                    <a:pt x="911811" y="1162649"/>
                    <a:pt x="1009577" y="1167043"/>
                  </a:cubicBezTo>
                  <a:cubicBezTo>
                    <a:pt x="1007380" y="1158255"/>
                    <a:pt x="1005183" y="1149467"/>
                    <a:pt x="1005183" y="1140679"/>
                  </a:cubicBezTo>
                  <a:cubicBezTo>
                    <a:pt x="1005183" y="1134088"/>
                    <a:pt x="1006282" y="1128596"/>
                    <a:pt x="1007380" y="1123103"/>
                  </a:cubicBezTo>
                  <a:cubicBezTo>
                    <a:pt x="917303" y="1118709"/>
                    <a:pt x="816241" y="1087951"/>
                    <a:pt x="719573" y="1035223"/>
                  </a:cubicBezTo>
                  <a:cubicBezTo>
                    <a:pt x="615216" y="977003"/>
                    <a:pt x="528434" y="901206"/>
                    <a:pt x="476805" y="821016"/>
                  </a:cubicBezTo>
                  <a:cubicBezTo>
                    <a:pt x="428471" y="745219"/>
                    <a:pt x="416387" y="673817"/>
                    <a:pt x="444948" y="622187"/>
                  </a:cubicBezTo>
                  <a:cubicBezTo>
                    <a:pt x="473509" y="570558"/>
                    <a:pt x="539419" y="541997"/>
                    <a:pt x="630595" y="541997"/>
                  </a:cubicBezTo>
                  <a:cubicBezTo>
                    <a:pt x="726164" y="541997"/>
                    <a:pt x="837113" y="573853"/>
                    <a:pt x="941470" y="630975"/>
                  </a:cubicBezTo>
                  <a:cubicBezTo>
                    <a:pt x="1151284" y="745219"/>
                    <a:pt x="1277611" y="934161"/>
                    <a:pt x="1217194" y="1044011"/>
                  </a:cubicBezTo>
                  <a:cubicBezTo>
                    <a:pt x="1206209" y="1064883"/>
                    <a:pt x="1189731" y="1081360"/>
                    <a:pt x="1168860" y="1093444"/>
                  </a:cubicBezTo>
                  <a:cubicBezTo>
                    <a:pt x="1177648" y="1105527"/>
                    <a:pt x="1182042" y="1119808"/>
                    <a:pt x="1183140" y="1135187"/>
                  </a:cubicBezTo>
                  <a:cubicBezTo>
                    <a:pt x="1213898" y="1119808"/>
                    <a:pt x="1239164" y="1094542"/>
                    <a:pt x="1256740" y="1064883"/>
                  </a:cubicBezTo>
                  <a:cubicBezTo>
                    <a:pt x="1330339" y="929767"/>
                    <a:pt x="1201815" y="722150"/>
                    <a:pt x="964539" y="593626"/>
                  </a:cubicBezTo>
                  <a:cubicBezTo>
                    <a:pt x="853590" y="532110"/>
                    <a:pt x="736051" y="499155"/>
                    <a:pt x="632792" y="499155"/>
                  </a:cubicBezTo>
                  <a:close/>
                  <a:moveTo>
                    <a:pt x="0" y="0"/>
                  </a:moveTo>
                  <a:lnTo>
                    <a:pt x="1665435" y="0"/>
                  </a:lnTo>
                  <a:lnTo>
                    <a:pt x="1665435" y="1665435"/>
                  </a:lnTo>
                  <a:lnTo>
                    <a:pt x="0" y="1665435"/>
                  </a:lnTo>
                  <a:close/>
                </a:path>
              </a:pathLst>
            </a:custGeom>
            <a:solidFill>
              <a:srgbClr val="01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grpSp>
          <p:nvGrpSpPr>
            <p:cNvPr id="247" name="Группа 246">
              <a:extLst>
                <a:ext uri="{FF2B5EF4-FFF2-40B4-BE49-F238E27FC236}">
                  <a16:creationId xmlns:a16="http://schemas.microsoft.com/office/drawing/2014/main" id="{3DF95450-D13F-E712-58EA-2FC88FD1077B}"/>
                </a:ext>
              </a:extLst>
            </p:cNvPr>
            <p:cNvGrpSpPr/>
            <p:nvPr/>
          </p:nvGrpSpPr>
          <p:grpSpPr>
            <a:xfrm>
              <a:off x="8995814" y="4640081"/>
              <a:ext cx="1758043" cy="243537"/>
              <a:chOff x="9028339" y="4285606"/>
              <a:chExt cx="1758043" cy="243537"/>
            </a:xfrm>
          </p:grpSpPr>
          <p:cxnSp>
            <p:nvCxnSpPr>
              <p:cNvPr id="241" name="Прямая соединительная линия 240">
                <a:extLst>
                  <a:ext uri="{FF2B5EF4-FFF2-40B4-BE49-F238E27FC236}">
                    <a16:creationId xmlns:a16="http://schemas.microsoft.com/office/drawing/2014/main" id="{E23C27B4-12C5-1DBD-DA47-3AC367946B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339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Прямая соединительная линия 243">
                <a:extLst>
                  <a:ext uri="{FF2B5EF4-FFF2-40B4-BE49-F238E27FC236}">
                    <a16:creationId xmlns:a16="http://schemas.microsoft.com/office/drawing/2014/main" id="{32FEB0C2-C53B-D20A-6DCC-3AA3CF77C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00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Овал 245">
                <a:extLst>
                  <a:ext uri="{FF2B5EF4-FFF2-40B4-BE49-F238E27FC236}">
                    <a16:creationId xmlns:a16="http://schemas.microsoft.com/office/drawing/2014/main" id="{469D3F06-7C89-7934-A436-B80CEE17757B}"/>
                  </a:ext>
                </a:extLst>
              </p:cNvPr>
              <p:cNvSpPr/>
              <p:nvPr/>
            </p:nvSpPr>
            <p:spPr>
              <a:xfrm>
                <a:off x="9779390" y="4285606"/>
                <a:ext cx="243537" cy="243537"/>
              </a:xfrm>
              <a:prstGeom prst="ellipse">
                <a:avLst/>
              </a:prstGeom>
              <a:noFill/>
              <a:ln>
                <a:solidFill>
                  <a:srgbClr val="83C1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A7141393-6D0E-6322-6827-9340499EDA37}"/>
                </a:ext>
              </a:extLst>
            </p:cNvPr>
            <p:cNvSpPr/>
            <p:nvPr/>
          </p:nvSpPr>
          <p:spPr>
            <a:xfrm>
              <a:off x="8919681" y="1426383"/>
              <a:ext cx="2007624" cy="4005234"/>
            </a:xfrm>
            <a:prstGeom prst="rect">
              <a:avLst/>
            </a:prstGeom>
            <a:noFill/>
            <a:ln>
              <a:solidFill>
                <a:srgbClr val="FFF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8" name="Группа 247">
              <a:extLst>
                <a:ext uri="{FF2B5EF4-FFF2-40B4-BE49-F238E27FC236}">
                  <a16:creationId xmlns:a16="http://schemas.microsoft.com/office/drawing/2014/main" id="{A81BDEB4-5FF3-0D32-24D3-B880891126EC}"/>
                </a:ext>
              </a:extLst>
            </p:cNvPr>
            <p:cNvGrpSpPr/>
            <p:nvPr/>
          </p:nvGrpSpPr>
          <p:grpSpPr>
            <a:xfrm>
              <a:off x="8995814" y="1982745"/>
              <a:ext cx="1758043" cy="243537"/>
              <a:chOff x="9028339" y="4285606"/>
              <a:chExt cx="1758043" cy="243537"/>
            </a:xfrm>
          </p:grpSpPr>
          <p:cxnSp>
            <p:nvCxnSpPr>
              <p:cNvPr id="249" name="Прямая соединительная линия 248">
                <a:extLst>
                  <a:ext uri="{FF2B5EF4-FFF2-40B4-BE49-F238E27FC236}">
                    <a16:creationId xmlns:a16="http://schemas.microsoft.com/office/drawing/2014/main" id="{BEA84B16-7CB1-0387-BA9D-C52959393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339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Прямая соединительная линия 249">
                <a:extLst>
                  <a:ext uri="{FF2B5EF4-FFF2-40B4-BE49-F238E27FC236}">
                    <a16:creationId xmlns:a16="http://schemas.microsoft.com/office/drawing/2014/main" id="{02238B72-8EFD-49F2-1871-A381E9002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00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Овал 250">
                <a:extLst>
                  <a:ext uri="{FF2B5EF4-FFF2-40B4-BE49-F238E27FC236}">
                    <a16:creationId xmlns:a16="http://schemas.microsoft.com/office/drawing/2014/main" id="{4E96845D-B8DA-8ED8-271C-2806E8AF0BC9}"/>
                  </a:ext>
                </a:extLst>
              </p:cNvPr>
              <p:cNvSpPr/>
              <p:nvPr/>
            </p:nvSpPr>
            <p:spPr>
              <a:xfrm>
                <a:off x="9779390" y="4285606"/>
                <a:ext cx="243537" cy="243537"/>
              </a:xfrm>
              <a:prstGeom prst="ellipse">
                <a:avLst/>
              </a:prstGeom>
              <a:noFill/>
              <a:ln>
                <a:solidFill>
                  <a:srgbClr val="83C1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CF0B2BD-AE2B-BDA5-284E-9F8277424735}"/>
                </a:ext>
              </a:extLst>
            </p:cNvPr>
            <p:cNvSpPr txBox="1"/>
            <p:nvPr/>
          </p:nvSpPr>
          <p:spPr>
            <a:xfrm>
              <a:off x="8929112" y="1536989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rgbClr val="FFF1BF"/>
                  </a:solidFill>
                  <a:effectLst/>
                  <a:latin typeface="Castellar" panose="020A0402060406010301" pitchFamily="18" charset="0"/>
                </a:rPr>
                <a:t>GUODSWCBH</a:t>
              </a:r>
              <a:endParaRPr lang="ru-RU" dirty="0">
                <a:solidFill>
                  <a:srgbClr val="FFF1BF"/>
                </a:solidFill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87AE7DD1-AD05-7786-F448-776C215B0F99}"/>
                </a:ext>
              </a:extLst>
            </p:cNvPr>
            <p:cNvSpPr txBox="1"/>
            <p:nvPr/>
          </p:nvSpPr>
          <p:spPr>
            <a:xfrm>
              <a:off x="8929112" y="4976754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rgbClr val="FFF1BF"/>
                  </a:solidFill>
                  <a:effectLst/>
                  <a:latin typeface="Castellar" panose="020A0402060406010301" pitchFamily="18" charset="0"/>
                </a:rPr>
                <a:t>GUODSWCBH</a:t>
              </a:r>
              <a:endParaRPr lang="ru-RU" dirty="0">
                <a:solidFill>
                  <a:srgbClr val="FFF1BF"/>
                </a:solidFill>
              </a:endParaRPr>
            </a:p>
          </p:txBody>
        </p:sp>
        <p:grpSp>
          <p:nvGrpSpPr>
            <p:cNvPr id="290" name="Группа 289">
              <a:extLst>
                <a:ext uri="{FF2B5EF4-FFF2-40B4-BE49-F238E27FC236}">
                  <a16:creationId xmlns:a16="http://schemas.microsoft.com/office/drawing/2014/main" id="{EFDE7B2B-4F14-983B-0EF4-E530F375C979}"/>
                </a:ext>
              </a:extLst>
            </p:cNvPr>
            <p:cNvGrpSpPr/>
            <p:nvPr/>
          </p:nvGrpSpPr>
          <p:grpSpPr>
            <a:xfrm>
              <a:off x="1422508" y="4640081"/>
              <a:ext cx="1758043" cy="243537"/>
              <a:chOff x="9028339" y="4285606"/>
              <a:chExt cx="1758043" cy="243537"/>
            </a:xfrm>
          </p:grpSpPr>
          <p:cxnSp>
            <p:nvCxnSpPr>
              <p:cNvPr id="291" name="Прямая соединительная линия 290">
                <a:extLst>
                  <a:ext uri="{FF2B5EF4-FFF2-40B4-BE49-F238E27FC236}">
                    <a16:creationId xmlns:a16="http://schemas.microsoft.com/office/drawing/2014/main" id="{BA8E1AA6-8EA0-6432-049B-41A75AFD5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339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Прямая соединительная линия 291">
                <a:extLst>
                  <a:ext uri="{FF2B5EF4-FFF2-40B4-BE49-F238E27FC236}">
                    <a16:creationId xmlns:a16="http://schemas.microsoft.com/office/drawing/2014/main" id="{48F2F63A-4AE7-3B5D-37CE-3C613C4C6E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00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Овал 292">
                <a:extLst>
                  <a:ext uri="{FF2B5EF4-FFF2-40B4-BE49-F238E27FC236}">
                    <a16:creationId xmlns:a16="http://schemas.microsoft.com/office/drawing/2014/main" id="{8ABE73E8-1AF3-9131-A1FB-9D9C435897F3}"/>
                  </a:ext>
                </a:extLst>
              </p:cNvPr>
              <p:cNvSpPr/>
              <p:nvPr/>
            </p:nvSpPr>
            <p:spPr>
              <a:xfrm>
                <a:off x="9779390" y="4285606"/>
                <a:ext cx="243537" cy="243537"/>
              </a:xfrm>
              <a:prstGeom prst="ellipse">
                <a:avLst/>
              </a:prstGeom>
              <a:noFill/>
              <a:ln>
                <a:solidFill>
                  <a:srgbClr val="83C1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D57021D9-E723-AAF6-0B9C-FD4950AA6926}"/>
                </a:ext>
              </a:extLst>
            </p:cNvPr>
            <p:cNvSpPr txBox="1"/>
            <p:nvPr/>
          </p:nvSpPr>
          <p:spPr>
            <a:xfrm>
              <a:off x="1355806" y="4976754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rgbClr val="FFF1BF"/>
                  </a:solidFill>
                  <a:effectLst/>
                  <a:latin typeface="Castellar" panose="020A0402060406010301" pitchFamily="18" charset="0"/>
                </a:rPr>
                <a:t>GUODSWCBH</a:t>
              </a:r>
              <a:endParaRPr lang="ru-RU" dirty="0">
                <a:solidFill>
                  <a:srgbClr val="FFF1BF"/>
                </a:solidFill>
              </a:endParaRPr>
            </a:p>
          </p:txBody>
        </p:sp>
        <p:sp>
          <p:nvSpPr>
            <p:cNvPr id="310" name="Овал 309">
              <a:extLst>
                <a:ext uri="{FF2B5EF4-FFF2-40B4-BE49-F238E27FC236}">
                  <a16:creationId xmlns:a16="http://schemas.microsoft.com/office/drawing/2014/main" id="{F207DD08-EC2F-CB73-DCCA-B07B75B4F860}"/>
                </a:ext>
              </a:extLst>
            </p:cNvPr>
            <p:cNvSpPr/>
            <p:nvPr/>
          </p:nvSpPr>
          <p:spPr>
            <a:xfrm rot="1800000">
              <a:off x="1505044" y="2011731"/>
              <a:ext cx="1423768" cy="1423768"/>
            </a:xfrm>
            <a:prstGeom prst="ellipse">
              <a:avLst/>
            </a:prstGeom>
            <a:gradFill flip="none" rotWithShape="1">
              <a:gsLst>
                <a:gs pos="87000">
                  <a:srgbClr val="7030A0"/>
                </a:gs>
                <a:gs pos="56000">
                  <a:srgbClr val="82C8AE"/>
                </a:gs>
                <a:gs pos="44000">
                  <a:srgbClr val="F1A843"/>
                </a:gs>
                <a:gs pos="22000">
                  <a:srgbClr val="FED45E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9" name="Полилиния: фигура 308">
              <a:extLst>
                <a:ext uri="{FF2B5EF4-FFF2-40B4-BE49-F238E27FC236}">
                  <a16:creationId xmlns:a16="http://schemas.microsoft.com/office/drawing/2014/main" id="{29F2F962-1724-9D84-0979-0E8312AE9254}"/>
                </a:ext>
              </a:extLst>
            </p:cNvPr>
            <p:cNvSpPr/>
            <p:nvPr/>
          </p:nvSpPr>
          <p:spPr>
            <a:xfrm>
              <a:off x="1375171" y="1872843"/>
              <a:ext cx="1701543" cy="1701543"/>
            </a:xfrm>
            <a:custGeom>
              <a:avLst/>
              <a:gdLst>
                <a:gd name="connsiteX0" fmla="*/ 937843 w 1701543"/>
                <a:gd name="connsiteY0" fmla="*/ 985615 h 1701543"/>
                <a:gd name="connsiteX1" fmla="*/ 918013 w 1701543"/>
                <a:gd name="connsiteY1" fmla="*/ 1000487 h 1701543"/>
                <a:gd name="connsiteX2" fmla="*/ 895705 w 1701543"/>
                <a:gd name="connsiteY2" fmla="*/ 1067412 h 1701543"/>
                <a:gd name="connsiteX3" fmla="*/ 877115 w 1701543"/>
                <a:gd name="connsiteY3" fmla="*/ 1081045 h 1701543"/>
                <a:gd name="connsiteX4" fmla="*/ 808951 w 1701543"/>
                <a:gd name="connsiteY4" fmla="*/ 1081045 h 1701543"/>
                <a:gd name="connsiteX5" fmla="*/ 790361 w 1701543"/>
                <a:gd name="connsiteY5" fmla="*/ 1094677 h 1701543"/>
                <a:gd name="connsiteX6" fmla="*/ 796558 w 1701543"/>
                <a:gd name="connsiteY6" fmla="*/ 1116986 h 1701543"/>
                <a:gd name="connsiteX7" fmla="*/ 851089 w 1701543"/>
                <a:gd name="connsiteY7" fmla="*/ 1164081 h 1701543"/>
                <a:gd name="connsiteX8" fmla="*/ 857286 w 1701543"/>
                <a:gd name="connsiteY8" fmla="*/ 1185150 h 1701543"/>
                <a:gd name="connsiteX9" fmla="*/ 836217 w 1701543"/>
                <a:gd name="connsiteY9" fmla="*/ 1255792 h 1701543"/>
                <a:gd name="connsiteX10" fmla="*/ 843653 w 1701543"/>
                <a:gd name="connsiteY10" fmla="*/ 1278101 h 1701543"/>
                <a:gd name="connsiteX11" fmla="*/ 867200 w 1701543"/>
                <a:gd name="connsiteY11" fmla="*/ 1278101 h 1701543"/>
                <a:gd name="connsiteX12" fmla="*/ 926689 w 1701543"/>
                <a:gd name="connsiteY12" fmla="*/ 1235963 h 1701543"/>
                <a:gd name="connsiteX13" fmla="*/ 950236 w 1701543"/>
                <a:gd name="connsiteY13" fmla="*/ 1235963 h 1701543"/>
                <a:gd name="connsiteX14" fmla="*/ 1009725 w 1701543"/>
                <a:gd name="connsiteY14" fmla="*/ 1278101 h 1701543"/>
                <a:gd name="connsiteX15" fmla="*/ 1033273 w 1701543"/>
                <a:gd name="connsiteY15" fmla="*/ 1278101 h 1701543"/>
                <a:gd name="connsiteX16" fmla="*/ 1040709 w 1701543"/>
                <a:gd name="connsiteY16" fmla="*/ 1255792 h 1701543"/>
                <a:gd name="connsiteX17" fmla="*/ 1019640 w 1701543"/>
                <a:gd name="connsiteY17" fmla="*/ 1185150 h 1701543"/>
                <a:gd name="connsiteX18" fmla="*/ 1019640 w 1701543"/>
                <a:gd name="connsiteY18" fmla="*/ 1173996 h 1701543"/>
                <a:gd name="connsiteX19" fmla="*/ 1025837 w 1701543"/>
                <a:gd name="connsiteY19" fmla="*/ 1164081 h 1701543"/>
                <a:gd name="connsiteX20" fmla="*/ 1055581 w 1701543"/>
                <a:gd name="connsiteY20" fmla="*/ 1136815 h 1701543"/>
                <a:gd name="connsiteX21" fmla="*/ 1079128 w 1701543"/>
                <a:gd name="connsiteY21" fmla="*/ 1115746 h 1701543"/>
                <a:gd name="connsiteX22" fmla="*/ 1085325 w 1701543"/>
                <a:gd name="connsiteY22" fmla="*/ 1093438 h 1701543"/>
                <a:gd name="connsiteX23" fmla="*/ 1066735 w 1701543"/>
                <a:gd name="connsiteY23" fmla="*/ 1079805 h 1701543"/>
                <a:gd name="connsiteX24" fmla="*/ 998571 w 1701543"/>
                <a:gd name="connsiteY24" fmla="*/ 1079805 h 1701543"/>
                <a:gd name="connsiteX25" fmla="*/ 979981 w 1701543"/>
                <a:gd name="connsiteY25" fmla="*/ 1066172 h 1701543"/>
                <a:gd name="connsiteX26" fmla="*/ 957673 w 1701543"/>
                <a:gd name="connsiteY26" fmla="*/ 999248 h 1701543"/>
                <a:gd name="connsiteX27" fmla="*/ 937843 w 1701543"/>
                <a:gd name="connsiteY27" fmla="*/ 985615 h 1701543"/>
                <a:gd name="connsiteX28" fmla="*/ 640400 w 1701543"/>
                <a:gd name="connsiteY28" fmla="*/ 589025 h 1701543"/>
                <a:gd name="connsiteX29" fmla="*/ 614374 w 1701543"/>
                <a:gd name="connsiteY29" fmla="*/ 607615 h 1701543"/>
                <a:gd name="connsiteX30" fmla="*/ 585869 w 1701543"/>
                <a:gd name="connsiteY30" fmla="*/ 696848 h 1701543"/>
                <a:gd name="connsiteX31" fmla="*/ 559843 w 1701543"/>
                <a:gd name="connsiteY31" fmla="*/ 715438 h 1701543"/>
                <a:gd name="connsiteX32" fmla="*/ 469370 w 1701543"/>
                <a:gd name="connsiteY32" fmla="*/ 715438 h 1701543"/>
                <a:gd name="connsiteX33" fmla="*/ 444584 w 1701543"/>
                <a:gd name="connsiteY33" fmla="*/ 734028 h 1701543"/>
                <a:gd name="connsiteX34" fmla="*/ 452020 w 1701543"/>
                <a:gd name="connsiteY34" fmla="*/ 763773 h 1701543"/>
                <a:gd name="connsiteX35" fmla="*/ 522662 w 1701543"/>
                <a:gd name="connsiteY35" fmla="*/ 826979 h 1701543"/>
                <a:gd name="connsiteX36" fmla="*/ 531338 w 1701543"/>
                <a:gd name="connsiteY36" fmla="*/ 855484 h 1701543"/>
                <a:gd name="connsiteX37" fmla="*/ 504072 w 1701543"/>
                <a:gd name="connsiteY37" fmla="*/ 948435 h 1701543"/>
                <a:gd name="connsiteX38" fmla="*/ 513987 w 1701543"/>
                <a:gd name="connsiteY38" fmla="*/ 979419 h 1701543"/>
                <a:gd name="connsiteX39" fmla="*/ 546210 w 1701543"/>
                <a:gd name="connsiteY39" fmla="*/ 979419 h 1701543"/>
                <a:gd name="connsiteX40" fmla="*/ 625528 w 1701543"/>
                <a:gd name="connsiteY40" fmla="*/ 923648 h 1701543"/>
                <a:gd name="connsiteX41" fmla="*/ 656512 w 1701543"/>
                <a:gd name="connsiteY41" fmla="*/ 923648 h 1701543"/>
                <a:gd name="connsiteX42" fmla="*/ 735830 w 1701543"/>
                <a:gd name="connsiteY42" fmla="*/ 979419 h 1701543"/>
                <a:gd name="connsiteX43" fmla="*/ 766814 w 1701543"/>
                <a:gd name="connsiteY43" fmla="*/ 979419 h 1701543"/>
                <a:gd name="connsiteX44" fmla="*/ 776728 w 1701543"/>
                <a:gd name="connsiteY44" fmla="*/ 949675 h 1701543"/>
                <a:gd name="connsiteX45" fmla="*/ 746984 w 1701543"/>
                <a:gd name="connsiteY45" fmla="*/ 857963 h 1701543"/>
                <a:gd name="connsiteX46" fmla="*/ 746984 w 1701543"/>
                <a:gd name="connsiteY46" fmla="*/ 841852 h 1701543"/>
                <a:gd name="connsiteX47" fmla="*/ 755659 w 1701543"/>
                <a:gd name="connsiteY47" fmla="*/ 828219 h 1701543"/>
                <a:gd name="connsiteX48" fmla="*/ 796558 w 1701543"/>
                <a:gd name="connsiteY48" fmla="*/ 792278 h 1701543"/>
                <a:gd name="connsiteX49" fmla="*/ 828781 w 1701543"/>
                <a:gd name="connsiteY49" fmla="*/ 763773 h 1701543"/>
                <a:gd name="connsiteX50" fmla="*/ 836217 w 1701543"/>
                <a:gd name="connsiteY50" fmla="*/ 734028 h 1701543"/>
                <a:gd name="connsiteX51" fmla="*/ 811430 w 1701543"/>
                <a:gd name="connsiteY51" fmla="*/ 715438 h 1701543"/>
                <a:gd name="connsiteX52" fmla="*/ 720958 w 1701543"/>
                <a:gd name="connsiteY52" fmla="*/ 715438 h 1701543"/>
                <a:gd name="connsiteX53" fmla="*/ 694931 w 1701543"/>
                <a:gd name="connsiteY53" fmla="*/ 696848 h 1701543"/>
                <a:gd name="connsiteX54" fmla="*/ 666426 w 1701543"/>
                <a:gd name="connsiteY54" fmla="*/ 607615 h 1701543"/>
                <a:gd name="connsiteX55" fmla="*/ 640400 w 1701543"/>
                <a:gd name="connsiteY55" fmla="*/ 589025 h 1701543"/>
                <a:gd name="connsiteX56" fmla="*/ 1111352 w 1701543"/>
                <a:gd name="connsiteY56" fmla="*/ 365943 h 1701543"/>
                <a:gd name="connsiteX57" fmla="*/ 1079129 w 1701543"/>
                <a:gd name="connsiteY57" fmla="*/ 389491 h 1701543"/>
                <a:gd name="connsiteX58" fmla="*/ 1043188 w 1701543"/>
                <a:gd name="connsiteY58" fmla="*/ 499792 h 1701543"/>
                <a:gd name="connsiteX59" fmla="*/ 1010965 w 1701543"/>
                <a:gd name="connsiteY59" fmla="*/ 523340 h 1701543"/>
                <a:gd name="connsiteX60" fmla="*/ 896945 w 1701543"/>
                <a:gd name="connsiteY60" fmla="*/ 523340 h 1701543"/>
                <a:gd name="connsiteX61" fmla="*/ 864722 w 1701543"/>
                <a:gd name="connsiteY61" fmla="*/ 545648 h 1701543"/>
                <a:gd name="connsiteX62" fmla="*/ 874637 w 1701543"/>
                <a:gd name="connsiteY62" fmla="*/ 584068 h 1701543"/>
                <a:gd name="connsiteX63" fmla="*/ 965109 w 1701543"/>
                <a:gd name="connsiteY63" fmla="*/ 664625 h 1701543"/>
                <a:gd name="connsiteX64" fmla="*/ 975024 w 1701543"/>
                <a:gd name="connsiteY64" fmla="*/ 700566 h 1701543"/>
                <a:gd name="connsiteX65" fmla="*/ 941561 w 1701543"/>
                <a:gd name="connsiteY65" fmla="*/ 817065 h 1701543"/>
                <a:gd name="connsiteX66" fmla="*/ 953955 w 1701543"/>
                <a:gd name="connsiteY66" fmla="*/ 854245 h 1701543"/>
                <a:gd name="connsiteX67" fmla="*/ 993614 w 1701543"/>
                <a:gd name="connsiteY67" fmla="*/ 855485 h 1701543"/>
                <a:gd name="connsiteX68" fmla="*/ 1092762 w 1701543"/>
                <a:gd name="connsiteY68" fmla="*/ 786081 h 1701543"/>
                <a:gd name="connsiteX69" fmla="*/ 1131181 w 1701543"/>
                <a:gd name="connsiteY69" fmla="*/ 786081 h 1701543"/>
                <a:gd name="connsiteX70" fmla="*/ 1230329 w 1701543"/>
                <a:gd name="connsiteY70" fmla="*/ 855485 h 1701543"/>
                <a:gd name="connsiteX71" fmla="*/ 1269988 w 1701543"/>
                <a:gd name="connsiteY71" fmla="*/ 854245 h 1701543"/>
                <a:gd name="connsiteX72" fmla="*/ 1282381 w 1701543"/>
                <a:gd name="connsiteY72" fmla="*/ 817065 h 1701543"/>
                <a:gd name="connsiteX73" fmla="*/ 1247680 w 1701543"/>
                <a:gd name="connsiteY73" fmla="*/ 700566 h 1701543"/>
                <a:gd name="connsiteX74" fmla="*/ 1247680 w 1701543"/>
                <a:gd name="connsiteY74" fmla="*/ 680737 h 1701543"/>
                <a:gd name="connsiteX75" fmla="*/ 1257595 w 1701543"/>
                <a:gd name="connsiteY75" fmla="*/ 664625 h 1701543"/>
                <a:gd name="connsiteX76" fmla="*/ 1308408 w 1701543"/>
                <a:gd name="connsiteY76" fmla="*/ 620009 h 1701543"/>
                <a:gd name="connsiteX77" fmla="*/ 1348067 w 1701543"/>
                <a:gd name="connsiteY77" fmla="*/ 584068 h 1701543"/>
                <a:gd name="connsiteX78" fmla="*/ 1357982 w 1701543"/>
                <a:gd name="connsiteY78" fmla="*/ 545648 h 1701543"/>
                <a:gd name="connsiteX79" fmla="*/ 1325759 w 1701543"/>
                <a:gd name="connsiteY79" fmla="*/ 523340 h 1701543"/>
                <a:gd name="connsiteX80" fmla="*/ 1211739 w 1701543"/>
                <a:gd name="connsiteY80" fmla="*/ 523340 h 1701543"/>
                <a:gd name="connsiteX81" fmla="*/ 1179516 w 1701543"/>
                <a:gd name="connsiteY81" fmla="*/ 499792 h 1701543"/>
                <a:gd name="connsiteX82" fmla="*/ 1143575 w 1701543"/>
                <a:gd name="connsiteY82" fmla="*/ 389491 h 1701543"/>
                <a:gd name="connsiteX83" fmla="*/ 1111352 w 1701543"/>
                <a:gd name="connsiteY83" fmla="*/ 365943 h 1701543"/>
                <a:gd name="connsiteX84" fmla="*/ 0 w 1701543"/>
                <a:gd name="connsiteY84" fmla="*/ 0 h 1701543"/>
                <a:gd name="connsiteX85" fmla="*/ 1701543 w 1701543"/>
                <a:gd name="connsiteY85" fmla="*/ 0 h 1701543"/>
                <a:gd name="connsiteX86" fmla="*/ 1701543 w 1701543"/>
                <a:gd name="connsiteY86" fmla="*/ 1701543 h 1701543"/>
                <a:gd name="connsiteX87" fmla="*/ 0 w 1701543"/>
                <a:gd name="connsiteY87" fmla="*/ 1701543 h 170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701543" h="1701543">
                  <a:moveTo>
                    <a:pt x="937843" y="985615"/>
                  </a:moveTo>
                  <a:cubicBezTo>
                    <a:pt x="929168" y="985615"/>
                    <a:pt x="921732" y="991812"/>
                    <a:pt x="918013" y="1000487"/>
                  </a:cubicBezTo>
                  <a:lnTo>
                    <a:pt x="895705" y="1067412"/>
                  </a:lnTo>
                  <a:cubicBezTo>
                    <a:pt x="893227" y="1074848"/>
                    <a:pt x="885790" y="1081045"/>
                    <a:pt x="877115" y="1081045"/>
                  </a:cubicBezTo>
                  <a:lnTo>
                    <a:pt x="808951" y="1081045"/>
                  </a:lnTo>
                  <a:cubicBezTo>
                    <a:pt x="801515" y="1081045"/>
                    <a:pt x="792840" y="1087241"/>
                    <a:pt x="790361" y="1094677"/>
                  </a:cubicBezTo>
                  <a:cubicBezTo>
                    <a:pt x="787882" y="1102114"/>
                    <a:pt x="790361" y="1110789"/>
                    <a:pt x="796558" y="1116986"/>
                  </a:cubicBezTo>
                  <a:lnTo>
                    <a:pt x="851089" y="1164081"/>
                  </a:lnTo>
                  <a:cubicBezTo>
                    <a:pt x="857286" y="1169038"/>
                    <a:pt x="859764" y="1177714"/>
                    <a:pt x="857286" y="1185150"/>
                  </a:cubicBezTo>
                  <a:lnTo>
                    <a:pt x="836217" y="1255792"/>
                  </a:lnTo>
                  <a:cubicBezTo>
                    <a:pt x="833738" y="1263229"/>
                    <a:pt x="836217" y="1273143"/>
                    <a:pt x="843653" y="1278101"/>
                  </a:cubicBezTo>
                  <a:cubicBezTo>
                    <a:pt x="851089" y="1283058"/>
                    <a:pt x="859764" y="1283058"/>
                    <a:pt x="867200" y="1278101"/>
                  </a:cubicBezTo>
                  <a:lnTo>
                    <a:pt x="926689" y="1235963"/>
                  </a:lnTo>
                  <a:cubicBezTo>
                    <a:pt x="934125" y="1231006"/>
                    <a:pt x="942800" y="1231006"/>
                    <a:pt x="950236" y="1235963"/>
                  </a:cubicBezTo>
                  <a:lnTo>
                    <a:pt x="1009725" y="1278101"/>
                  </a:lnTo>
                  <a:cubicBezTo>
                    <a:pt x="1017161" y="1283058"/>
                    <a:pt x="1025837" y="1283058"/>
                    <a:pt x="1033273" y="1278101"/>
                  </a:cubicBezTo>
                  <a:cubicBezTo>
                    <a:pt x="1040709" y="1273143"/>
                    <a:pt x="1043187" y="1264468"/>
                    <a:pt x="1040709" y="1255792"/>
                  </a:cubicBezTo>
                  <a:lnTo>
                    <a:pt x="1019640" y="1185150"/>
                  </a:lnTo>
                  <a:cubicBezTo>
                    <a:pt x="1018400" y="1181432"/>
                    <a:pt x="1018400" y="1177714"/>
                    <a:pt x="1019640" y="1173996"/>
                  </a:cubicBezTo>
                  <a:cubicBezTo>
                    <a:pt x="1020879" y="1170278"/>
                    <a:pt x="1023358" y="1166559"/>
                    <a:pt x="1025837" y="1164081"/>
                  </a:cubicBezTo>
                  <a:lnTo>
                    <a:pt x="1055581" y="1136815"/>
                  </a:lnTo>
                  <a:lnTo>
                    <a:pt x="1079128" y="1115746"/>
                  </a:lnTo>
                  <a:cubicBezTo>
                    <a:pt x="1085325" y="1110789"/>
                    <a:pt x="1087804" y="1100874"/>
                    <a:pt x="1085325" y="1093438"/>
                  </a:cubicBezTo>
                  <a:cubicBezTo>
                    <a:pt x="1082846" y="1084763"/>
                    <a:pt x="1075410" y="1079805"/>
                    <a:pt x="1066735" y="1079805"/>
                  </a:cubicBezTo>
                  <a:lnTo>
                    <a:pt x="998571" y="1079805"/>
                  </a:lnTo>
                  <a:cubicBezTo>
                    <a:pt x="989896" y="1079805"/>
                    <a:pt x="982459" y="1074848"/>
                    <a:pt x="979981" y="1066172"/>
                  </a:cubicBezTo>
                  <a:lnTo>
                    <a:pt x="957673" y="999248"/>
                  </a:lnTo>
                  <a:cubicBezTo>
                    <a:pt x="953954" y="991812"/>
                    <a:pt x="946518" y="985615"/>
                    <a:pt x="937843" y="985615"/>
                  </a:cubicBezTo>
                  <a:close/>
                  <a:moveTo>
                    <a:pt x="640400" y="589025"/>
                  </a:moveTo>
                  <a:cubicBezTo>
                    <a:pt x="628007" y="589025"/>
                    <a:pt x="618092" y="596461"/>
                    <a:pt x="614374" y="607615"/>
                  </a:cubicBezTo>
                  <a:lnTo>
                    <a:pt x="585869" y="696848"/>
                  </a:lnTo>
                  <a:cubicBezTo>
                    <a:pt x="582151" y="708002"/>
                    <a:pt x="570997" y="715438"/>
                    <a:pt x="559843" y="715438"/>
                  </a:cubicBezTo>
                  <a:lnTo>
                    <a:pt x="469370" y="715438"/>
                  </a:lnTo>
                  <a:cubicBezTo>
                    <a:pt x="458216" y="716678"/>
                    <a:pt x="448302" y="722874"/>
                    <a:pt x="444584" y="734028"/>
                  </a:cubicBezTo>
                  <a:cubicBezTo>
                    <a:pt x="440866" y="743943"/>
                    <a:pt x="443344" y="756337"/>
                    <a:pt x="452020" y="763773"/>
                  </a:cubicBezTo>
                  <a:lnTo>
                    <a:pt x="522662" y="826979"/>
                  </a:lnTo>
                  <a:cubicBezTo>
                    <a:pt x="531338" y="834415"/>
                    <a:pt x="533817" y="845570"/>
                    <a:pt x="531338" y="855484"/>
                  </a:cubicBezTo>
                  <a:lnTo>
                    <a:pt x="504072" y="948435"/>
                  </a:lnTo>
                  <a:cubicBezTo>
                    <a:pt x="500354" y="959589"/>
                    <a:pt x="504072" y="971983"/>
                    <a:pt x="513987" y="979419"/>
                  </a:cubicBezTo>
                  <a:cubicBezTo>
                    <a:pt x="523902" y="986855"/>
                    <a:pt x="536295" y="986855"/>
                    <a:pt x="546210" y="979419"/>
                  </a:cubicBezTo>
                  <a:lnTo>
                    <a:pt x="625528" y="923648"/>
                  </a:lnTo>
                  <a:cubicBezTo>
                    <a:pt x="635443" y="917452"/>
                    <a:pt x="647836" y="917452"/>
                    <a:pt x="656512" y="923648"/>
                  </a:cubicBezTo>
                  <a:lnTo>
                    <a:pt x="735830" y="979419"/>
                  </a:lnTo>
                  <a:cubicBezTo>
                    <a:pt x="744505" y="986855"/>
                    <a:pt x="756899" y="986855"/>
                    <a:pt x="766814" y="979419"/>
                  </a:cubicBezTo>
                  <a:cubicBezTo>
                    <a:pt x="776728" y="973222"/>
                    <a:pt x="780446" y="960829"/>
                    <a:pt x="776728" y="949675"/>
                  </a:cubicBezTo>
                  <a:lnTo>
                    <a:pt x="746984" y="857963"/>
                  </a:lnTo>
                  <a:cubicBezTo>
                    <a:pt x="745745" y="851766"/>
                    <a:pt x="745745" y="846809"/>
                    <a:pt x="746984" y="841852"/>
                  </a:cubicBezTo>
                  <a:cubicBezTo>
                    <a:pt x="749463" y="836894"/>
                    <a:pt x="751941" y="831937"/>
                    <a:pt x="755659" y="828219"/>
                  </a:cubicBezTo>
                  <a:lnTo>
                    <a:pt x="796558" y="792278"/>
                  </a:lnTo>
                  <a:lnTo>
                    <a:pt x="828781" y="763773"/>
                  </a:lnTo>
                  <a:cubicBezTo>
                    <a:pt x="837456" y="756337"/>
                    <a:pt x="839935" y="745183"/>
                    <a:pt x="836217" y="734028"/>
                  </a:cubicBezTo>
                  <a:cubicBezTo>
                    <a:pt x="832499" y="722874"/>
                    <a:pt x="822584" y="715438"/>
                    <a:pt x="811430" y="715438"/>
                  </a:cubicBezTo>
                  <a:lnTo>
                    <a:pt x="720958" y="715438"/>
                  </a:lnTo>
                  <a:cubicBezTo>
                    <a:pt x="708564" y="715438"/>
                    <a:pt x="698649" y="708002"/>
                    <a:pt x="694931" y="696848"/>
                  </a:cubicBezTo>
                  <a:lnTo>
                    <a:pt x="666426" y="607615"/>
                  </a:lnTo>
                  <a:cubicBezTo>
                    <a:pt x="662709" y="596461"/>
                    <a:pt x="651554" y="589025"/>
                    <a:pt x="640400" y="589025"/>
                  </a:cubicBezTo>
                  <a:close/>
                  <a:moveTo>
                    <a:pt x="1111352" y="365943"/>
                  </a:moveTo>
                  <a:cubicBezTo>
                    <a:pt x="1096480" y="365943"/>
                    <a:pt x="1084086" y="375858"/>
                    <a:pt x="1079129" y="389491"/>
                  </a:cubicBezTo>
                  <a:lnTo>
                    <a:pt x="1043188" y="499792"/>
                  </a:lnTo>
                  <a:cubicBezTo>
                    <a:pt x="1038230" y="513425"/>
                    <a:pt x="1025837" y="523340"/>
                    <a:pt x="1010965" y="523340"/>
                  </a:cubicBezTo>
                  <a:lnTo>
                    <a:pt x="896945" y="523340"/>
                  </a:lnTo>
                  <a:cubicBezTo>
                    <a:pt x="882073" y="523340"/>
                    <a:pt x="869679" y="532015"/>
                    <a:pt x="864722" y="545648"/>
                  </a:cubicBezTo>
                  <a:cubicBezTo>
                    <a:pt x="859765" y="559281"/>
                    <a:pt x="863483" y="574153"/>
                    <a:pt x="874637" y="584068"/>
                  </a:cubicBezTo>
                  <a:lnTo>
                    <a:pt x="965109" y="664625"/>
                  </a:lnTo>
                  <a:cubicBezTo>
                    <a:pt x="975024" y="673301"/>
                    <a:pt x="978742" y="688173"/>
                    <a:pt x="975024" y="700566"/>
                  </a:cubicBezTo>
                  <a:lnTo>
                    <a:pt x="941561" y="817065"/>
                  </a:lnTo>
                  <a:cubicBezTo>
                    <a:pt x="937843" y="830698"/>
                    <a:pt x="942801" y="845570"/>
                    <a:pt x="953955" y="854245"/>
                  </a:cubicBezTo>
                  <a:cubicBezTo>
                    <a:pt x="966348" y="862921"/>
                    <a:pt x="981220" y="864160"/>
                    <a:pt x="993614" y="855485"/>
                  </a:cubicBezTo>
                  <a:lnTo>
                    <a:pt x="1092762" y="786081"/>
                  </a:lnTo>
                  <a:cubicBezTo>
                    <a:pt x="1103916" y="777406"/>
                    <a:pt x="1120027" y="777406"/>
                    <a:pt x="1131181" y="786081"/>
                  </a:cubicBezTo>
                  <a:lnTo>
                    <a:pt x="1230329" y="855485"/>
                  </a:lnTo>
                  <a:cubicBezTo>
                    <a:pt x="1242722" y="862921"/>
                    <a:pt x="1258834" y="862921"/>
                    <a:pt x="1269988" y="854245"/>
                  </a:cubicBezTo>
                  <a:cubicBezTo>
                    <a:pt x="1282381" y="845570"/>
                    <a:pt x="1287339" y="830698"/>
                    <a:pt x="1282381" y="817065"/>
                  </a:cubicBezTo>
                  <a:lnTo>
                    <a:pt x="1247680" y="700566"/>
                  </a:lnTo>
                  <a:cubicBezTo>
                    <a:pt x="1246440" y="694370"/>
                    <a:pt x="1246440" y="686934"/>
                    <a:pt x="1247680" y="680737"/>
                  </a:cubicBezTo>
                  <a:cubicBezTo>
                    <a:pt x="1248919" y="674540"/>
                    <a:pt x="1252637" y="669583"/>
                    <a:pt x="1257595" y="664625"/>
                  </a:cubicBezTo>
                  <a:lnTo>
                    <a:pt x="1308408" y="620009"/>
                  </a:lnTo>
                  <a:lnTo>
                    <a:pt x="1348067" y="584068"/>
                  </a:lnTo>
                  <a:cubicBezTo>
                    <a:pt x="1359221" y="574153"/>
                    <a:pt x="1362939" y="559281"/>
                    <a:pt x="1357982" y="545648"/>
                  </a:cubicBezTo>
                  <a:cubicBezTo>
                    <a:pt x="1353024" y="532015"/>
                    <a:pt x="1339391" y="523340"/>
                    <a:pt x="1325759" y="523340"/>
                  </a:cubicBezTo>
                  <a:lnTo>
                    <a:pt x="1211739" y="523340"/>
                  </a:lnTo>
                  <a:cubicBezTo>
                    <a:pt x="1196867" y="523340"/>
                    <a:pt x="1184473" y="513425"/>
                    <a:pt x="1179516" y="499792"/>
                  </a:cubicBezTo>
                  <a:lnTo>
                    <a:pt x="1143575" y="389491"/>
                  </a:lnTo>
                  <a:cubicBezTo>
                    <a:pt x="1138617" y="375858"/>
                    <a:pt x="1126224" y="365943"/>
                    <a:pt x="1111352" y="365943"/>
                  </a:cubicBezTo>
                  <a:close/>
                  <a:moveTo>
                    <a:pt x="0" y="0"/>
                  </a:moveTo>
                  <a:lnTo>
                    <a:pt x="1701543" y="0"/>
                  </a:lnTo>
                  <a:lnTo>
                    <a:pt x="1701543" y="1701543"/>
                  </a:lnTo>
                  <a:lnTo>
                    <a:pt x="0" y="1701543"/>
                  </a:lnTo>
                  <a:close/>
                </a:path>
              </a:pathLst>
            </a:custGeom>
            <a:solidFill>
              <a:srgbClr val="01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grpSp>
          <p:nvGrpSpPr>
            <p:cNvPr id="294" name="Группа 293">
              <a:extLst>
                <a:ext uri="{FF2B5EF4-FFF2-40B4-BE49-F238E27FC236}">
                  <a16:creationId xmlns:a16="http://schemas.microsoft.com/office/drawing/2014/main" id="{FC8AA9F6-211C-7AD1-6DBD-679ED958C4AD}"/>
                </a:ext>
              </a:extLst>
            </p:cNvPr>
            <p:cNvGrpSpPr/>
            <p:nvPr/>
          </p:nvGrpSpPr>
          <p:grpSpPr>
            <a:xfrm>
              <a:off x="1422508" y="1982745"/>
              <a:ext cx="1758043" cy="243537"/>
              <a:chOff x="9028339" y="4285606"/>
              <a:chExt cx="1758043" cy="243537"/>
            </a:xfrm>
          </p:grpSpPr>
          <p:cxnSp>
            <p:nvCxnSpPr>
              <p:cNvPr id="295" name="Прямая соединительная линия 294">
                <a:extLst>
                  <a:ext uri="{FF2B5EF4-FFF2-40B4-BE49-F238E27FC236}">
                    <a16:creationId xmlns:a16="http://schemas.microsoft.com/office/drawing/2014/main" id="{774BD869-E9C2-C144-CAD8-F89A24526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339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Прямая соединительная линия 295">
                <a:extLst>
                  <a:ext uri="{FF2B5EF4-FFF2-40B4-BE49-F238E27FC236}">
                    <a16:creationId xmlns:a16="http://schemas.microsoft.com/office/drawing/2014/main" id="{A93D7B24-FA4E-142D-70A7-357489700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00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" name="Овал 296">
                <a:extLst>
                  <a:ext uri="{FF2B5EF4-FFF2-40B4-BE49-F238E27FC236}">
                    <a16:creationId xmlns:a16="http://schemas.microsoft.com/office/drawing/2014/main" id="{7AB15EA9-F4C9-6647-4791-B49B82FEE9F5}"/>
                  </a:ext>
                </a:extLst>
              </p:cNvPr>
              <p:cNvSpPr/>
              <p:nvPr/>
            </p:nvSpPr>
            <p:spPr>
              <a:xfrm>
                <a:off x="9779390" y="4285606"/>
                <a:ext cx="243537" cy="243537"/>
              </a:xfrm>
              <a:prstGeom prst="ellipse">
                <a:avLst/>
              </a:prstGeom>
              <a:noFill/>
              <a:ln>
                <a:solidFill>
                  <a:srgbClr val="83C1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72A3444-1950-50E6-D512-9DED6F32BF00}"/>
                </a:ext>
              </a:extLst>
            </p:cNvPr>
            <p:cNvSpPr txBox="1"/>
            <p:nvPr/>
          </p:nvSpPr>
          <p:spPr>
            <a:xfrm>
              <a:off x="1355806" y="1536989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rgbClr val="FFF1BF"/>
                  </a:solidFill>
                  <a:effectLst/>
                  <a:latin typeface="Castellar" panose="020A0402060406010301" pitchFamily="18" charset="0"/>
                </a:rPr>
                <a:t>GUODSWCBH</a:t>
              </a:r>
              <a:endParaRPr lang="ru-RU" dirty="0">
                <a:solidFill>
                  <a:srgbClr val="FFF1BF"/>
                </a:solidFill>
              </a:endParaRP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81A71EB-8172-C7BF-02F2-40BE5AFE36E8}"/>
                </a:ext>
              </a:extLst>
            </p:cNvPr>
            <p:cNvSpPr txBox="1"/>
            <p:nvPr/>
          </p:nvSpPr>
          <p:spPr>
            <a:xfrm>
              <a:off x="1264695" y="3311902"/>
              <a:ext cx="3272871" cy="1242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Колодяжный Максим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Ушаков Стас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Селиванов Кирилл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A075143F-CCEA-0D10-0CF4-70AD1867DBC5}"/>
                </a:ext>
              </a:extLst>
            </p:cNvPr>
            <p:cNvSpPr txBox="1"/>
            <p:nvPr/>
          </p:nvSpPr>
          <p:spPr>
            <a:xfrm>
              <a:off x="9022435" y="2294116"/>
              <a:ext cx="3272871" cy="1242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 err="1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Чалабян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 Левон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 err="1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Мадхаван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ru-RU" sz="1300" dirty="0" err="1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Дэниш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Алякаев Камиль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AEF65F60-A901-D2B4-5705-07C04B5E8822}"/>
                </a:ext>
              </a:extLst>
            </p:cNvPr>
            <p:cNvGrpSpPr/>
            <p:nvPr/>
          </p:nvGrpSpPr>
          <p:grpSpPr>
            <a:xfrm>
              <a:off x="19921438" y="5708115"/>
              <a:ext cx="9820129" cy="240327"/>
              <a:chOff x="1258085" y="5761693"/>
              <a:chExt cx="9820129" cy="240327"/>
            </a:xfrm>
          </p:grpSpPr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97641A1-5DEB-9988-9CB0-E61486E8E33A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3DA735B-E9C7-92DA-BB4A-57D35B1F630A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872545F-B659-3667-6C72-7AD78F4B61FB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90BF0EF-1A5B-FA46-CF1E-F1D21875F23D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0457B0F-4578-085B-B246-BC7B8AFC24A2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E8CBA0-5805-249E-7667-30BA8118E101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A9B9127-C2C3-5DA0-C6E4-4A5DF36ECFAA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8D796370-E79D-A7CC-A9BD-81DDA60D04D0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EB14A66-DA88-133A-8DA9-C6742C955444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AA7F9D5-36C3-1A89-60D4-9A7D422F0F8F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4549644-8065-EF36-D176-964CA52C7A91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B09A1D-FBF5-52E4-B588-F3100B7999D5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09A4BEC-2955-3EA2-0229-415725C79FE7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580F334-A3D7-73B7-CE02-C75FA169C007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5" name="Прямоугольник 224">
                <a:extLst>
                  <a:ext uri="{FF2B5EF4-FFF2-40B4-BE49-F238E27FC236}">
                    <a16:creationId xmlns:a16="http://schemas.microsoft.com/office/drawing/2014/main" id="{DEF14678-106C-AA6C-FED2-4F536B67AF6E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6" name="Прямоугольник 225">
                <a:extLst>
                  <a:ext uri="{FF2B5EF4-FFF2-40B4-BE49-F238E27FC236}">
                    <a16:creationId xmlns:a16="http://schemas.microsoft.com/office/drawing/2014/main" id="{525105DE-5D80-59DC-38A8-6096626CB04F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7BC1C858-0A59-CC71-FA1C-9DADB15AD58F}"/>
                </a:ext>
              </a:extLst>
            </p:cNvPr>
            <p:cNvGrpSpPr/>
            <p:nvPr/>
          </p:nvGrpSpPr>
          <p:grpSpPr>
            <a:xfrm>
              <a:off x="19921438" y="846995"/>
              <a:ext cx="9820129" cy="240327"/>
              <a:chOff x="1258085" y="5761693"/>
              <a:chExt cx="9820129" cy="240327"/>
            </a:xfrm>
          </p:grpSpPr>
          <p:sp>
            <p:nvSpPr>
              <p:cNvPr id="228" name="Прямоугольник 227">
                <a:extLst>
                  <a:ext uri="{FF2B5EF4-FFF2-40B4-BE49-F238E27FC236}">
                    <a16:creationId xmlns:a16="http://schemas.microsoft.com/office/drawing/2014/main" id="{BF73E42C-13BE-7592-C6FA-A408BF5190AC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9" name="Прямоугольник 228">
                <a:extLst>
                  <a:ext uri="{FF2B5EF4-FFF2-40B4-BE49-F238E27FC236}">
                    <a16:creationId xmlns:a16="http://schemas.microsoft.com/office/drawing/2014/main" id="{1C87C442-B8F5-B68B-E31A-EDC27B76EBC2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0" name="Прямоугольник 229">
                <a:extLst>
                  <a:ext uri="{FF2B5EF4-FFF2-40B4-BE49-F238E27FC236}">
                    <a16:creationId xmlns:a16="http://schemas.microsoft.com/office/drawing/2014/main" id="{0DEF1BAA-71B8-F96A-8974-D3FF3844A986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1" name="Прямоугольник 230">
                <a:extLst>
                  <a:ext uri="{FF2B5EF4-FFF2-40B4-BE49-F238E27FC236}">
                    <a16:creationId xmlns:a16="http://schemas.microsoft.com/office/drawing/2014/main" id="{1D155BF0-0819-526E-9749-CADBC558DD2F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2" name="Прямоугольник 231">
                <a:extLst>
                  <a:ext uri="{FF2B5EF4-FFF2-40B4-BE49-F238E27FC236}">
                    <a16:creationId xmlns:a16="http://schemas.microsoft.com/office/drawing/2014/main" id="{DFB023EF-F556-6319-995F-CD69E4B87D90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3" name="Прямоугольник 232">
                <a:extLst>
                  <a:ext uri="{FF2B5EF4-FFF2-40B4-BE49-F238E27FC236}">
                    <a16:creationId xmlns:a16="http://schemas.microsoft.com/office/drawing/2014/main" id="{74EC53EB-D677-D8E4-BBA1-5C0CFA4CE088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4" name="Прямоугольник 233">
                <a:extLst>
                  <a:ext uri="{FF2B5EF4-FFF2-40B4-BE49-F238E27FC236}">
                    <a16:creationId xmlns:a16="http://schemas.microsoft.com/office/drawing/2014/main" id="{CA88F992-83B3-5EAC-08D2-5F432EFF2D81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5" name="Прямоугольник 234">
                <a:extLst>
                  <a:ext uri="{FF2B5EF4-FFF2-40B4-BE49-F238E27FC236}">
                    <a16:creationId xmlns:a16="http://schemas.microsoft.com/office/drawing/2014/main" id="{2E61B49A-88F5-8007-4B0E-010284982831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4879192F-F014-47C3-4EEB-59A8EB2D22E8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7" name="Прямоугольник 236">
                <a:extLst>
                  <a:ext uri="{FF2B5EF4-FFF2-40B4-BE49-F238E27FC236}">
                    <a16:creationId xmlns:a16="http://schemas.microsoft.com/office/drawing/2014/main" id="{F08F1B88-43D6-AA1F-652E-248EBDBFE40D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8" name="Прямоугольник 237">
                <a:extLst>
                  <a:ext uri="{FF2B5EF4-FFF2-40B4-BE49-F238E27FC236}">
                    <a16:creationId xmlns:a16="http://schemas.microsoft.com/office/drawing/2014/main" id="{8F36839A-1238-3AF8-683D-E56ABEB69425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0" name="Прямоугольник 239">
                <a:extLst>
                  <a:ext uri="{FF2B5EF4-FFF2-40B4-BE49-F238E27FC236}">
                    <a16:creationId xmlns:a16="http://schemas.microsoft.com/office/drawing/2014/main" id="{46FC8B8F-8EA4-EEAE-22DA-529695142D99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2" name="Прямоугольник 241">
                <a:extLst>
                  <a:ext uri="{FF2B5EF4-FFF2-40B4-BE49-F238E27FC236}">
                    <a16:creationId xmlns:a16="http://schemas.microsoft.com/office/drawing/2014/main" id="{3DA10BEB-1013-55A8-7466-A199165732AD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3" name="Прямоугольник 242">
                <a:extLst>
                  <a:ext uri="{FF2B5EF4-FFF2-40B4-BE49-F238E27FC236}">
                    <a16:creationId xmlns:a16="http://schemas.microsoft.com/office/drawing/2014/main" id="{060F70DD-EF38-076F-534A-1E4203CF565A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5" name="Прямоугольник 244">
                <a:extLst>
                  <a:ext uri="{FF2B5EF4-FFF2-40B4-BE49-F238E27FC236}">
                    <a16:creationId xmlns:a16="http://schemas.microsoft.com/office/drawing/2014/main" id="{35DFEB24-BC92-FEA8-F0DF-E2ADBBD92747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3" name="Прямоугольник 252">
                <a:extLst>
                  <a:ext uri="{FF2B5EF4-FFF2-40B4-BE49-F238E27FC236}">
                    <a16:creationId xmlns:a16="http://schemas.microsoft.com/office/drawing/2014/main" id="{556B5EEA-DCDE-EAFF-836B-1E94C130A7A9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39" name="Полилиния: фигура 138">
            <a:extLst>
              <a:ext uri="{FF2B5EF4-FFF2-40B4-BE49-F238E27FC236}">
                <a16:creationId xmlns:a16="http://schemas.microsoft.com/office/drawing/2014/main" id="{378A0156-7D6A-9999-B131-8F7EE9A95668}"/>
              </a:ext>
            </a:extLst>
          </p:cNvPr>
          <p:cNvSpPr/>
          <p:nvPr/>
        </p:nvSpPr>
        <p:spPr>
          <a:xfrm>
            <a:off x="946266" y="234260"/>
            <a:ext cx="10299469" cy="6354618"/>
          </a:xfrm>
          <a:custGeom>
            <a:avLst/>
            <a:gdLst>
              <a:gd name="connsiteX0" fmla="*/ 400024 w 10299469"/>
              <a:gd name="connsiteY0" fmla="*/ 608224 h 6354618"/>
              <a:gd name="connsiteX1" fmla="*/ 400024 w 10299469"/>
              <a:gd name="connsiteY1" fmla="*/ 5788150 h 6354618"/>
              <a:gd name="connsiteX2" fmla="*/ 9869781 w 10299469"/>
              <a:gd name="connsiteY2" fmla="*/ 5788150 h 6354618"/>
              <a:gd name="connsiteX3" fmla="*/ 9869781 w 10299469"/>
              <a:gd name="connsiteY3" fmla="*/ 608224 h 6354618"/>
              <a:gd name="connsiteX4" fmla="*/ 651793 w 10299469"/>
              <a:gd name="connsiteY4" fmla="*/ 0 h 6354618"/>
              <a:gd name="connsiteX5" fmla="*/ 9647676 w 10299469"/>
              <a:gd name="connsiteY5" fmla="*/ 0 h 6354618"/>
              <a:gd name="connsiteX6" fmla="*/ 10299469 w 10299469"/>
              <a:gd name="connsiteY6" fmla="*/ 651793 h 6354618"/>
              <a:gd name="connsiteX7" fmla="*/ 10299469 w 10299469"/>
              <a:gd name="connsiteY7" fmla="*/ 5702825 h 6354618"/>
              <a:gd name="connsiteX8" fmla="*/ 9647676 w 10299469"/>
              <a:gd name="connsiteY8" fmla="*/ 6354618 h 6354618"/>
              <a:gd name="connsiteX9" fmla="*/ 651793 w 10299469"/>
              <a:gd name="connsiteY9" fmla="*/ 6354618 h 6354618"/>
              <a:gd name="connsiteX10" fmla="*/ 0 w 10299469"/>
              <a:gd name="connsiteY10" fmla="*/ 5702825 h 6354618"/>
              <a:gd name="connsiteX11" fmla="*/ 0 w 10299469"/>
              <a:gd name="connsiteY11" fmla="*/ 651793 h 6354618"/>
              <a:gd name="connsiteX12" fmla="*/ 651793 w 10299469"/>
              <a:gd name="connsiteY12" fmla="*/ 0 h 635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299469" h="6354618">
                <a:moveTo>
                  <a:pt x="400024" y="608224"/>
                </a:moveTo>
                <a:lnTo>
                  <a:pt x="400024" y="5788150"/>
                </a:lnTo>
                <a:lnTo>
                  <a:pt x="9869781" y="5788150"/>
                </a:lnTo>
                <a:lnTo>
                  <a:pt x="9869781" y="608224"/>
                </a:lnTo>
                <a:close/>
                <a:moveTo>
                  <a:pt x="651793" y="0"/>
                </a:moveTo>
                <a:lnTo>
                  <a:pt x="9647676" y="0"/>
                </a:lnTo>
                <a:cubicBezTo>
                  <a:pt x="10007651" y="0"/>
                  <a:pt x="10299469" y="291818"/>
                  <a:pt x="10299469" y="651793"/>
                </a:cubicBezTo>
                <a:lnTo>
                  <a:pt x="10299469" y="5702825"/>
                </a:lnTo>
                <a:cubicBezTo>
                  <a:pt x="10299469" y="6062800"/>
                  <a:pt x="10007651" y="6354618"/>
                  <a:pt x="9647676" y="6354618"/>
                </a:cubicBezTo>
                <a:lnTo>
                  <a:pt x="651793" y="6354618"/>
                </a:lnTo>
                <a:cubicBezTo>
                  <a:pt x="291818" y="6354618"/>
                  <a:pt x="0" y="6062800"/>
                  <a:pt x="0" y="5702825"/>
                </a:cubicBezTo>
                <a:lnTo>
                  <a:pt x="0" y="651793"/>
                </a:lnTo>
                <a:cubicBezTo>
                  <a:pt x="0" y="291818"/>
                  <a:pt x="291818" y="0"/>
                  <a:pt x="651793" y="0"/>
                </a:cubicBezTo>
                <a:close/>
              </a:path>
            </a:pathLst>
          </a:custGeom>
          <a:solidFill>
            <a:srgbClr val="FFF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20" name="Прямоугольник 219">
            <a:extLst>
              <a:ext uri="{FF2B5EF4-FFF2-40B4-BE49-F238E27FC236}">
                <a16:creationId xmlns:a16="http://schemas.microsoft.com/office/drawing/2014/main" id="{2E8D45C0-1576-B995-6A81-F22F3CEF4D57}"/>
              </a:ext>
            </a:extLst>
          </p:cNvPr>
          <p:cNvSpPr/>
          <p:nvPr/>
        </p:nvSpPr>
        <p:spPr>
          <a:xfrm>
            <a:off x="-31795" y="489857"/>
            <a:ext cx="987141" cy="6003472"/>
          </a:xfrm>
          <a:prstGeom prst="rect">
            <a:avLst/>
          </a:prstGeom>
          <a:solidFill>
            <a:srgbClr val="0F0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0E0FB230-FD92-0EAB-D3D9-16444BDBB00D}"/>
              </a:ext>
            </a:extLst>
          </p:cNvPr>
          <p:cNvSpPr/>
          <p:nvPr/>
        </p:nvSpPr>
        <p:spPr>
          <a:xfrm>
            <a:off x="11220616" y="489857"/>
            <a:ext cx="987141" cy="6003472"/>
          </a:xfrm>
          <a:prstGeom prst="rect">
            <a:avLst/>
          </a:prstGeom>
          <a:solidFill>
            <a:srgbClr val="0F0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6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Box 211">
            <a:extLst>
              <a:ext uri="{FF2B5EF4-FFF2-40B4-BE49-F238E27FC236}">
                <a16:creationId xmlns:a16="http://schemas.microsoft.com/office/drawing/2014/main" id="{668EE3EF-CC03-16FA-44D4-113603A3FF20}"/>
              </a:ext>
            </a:extLst>
          </p:cNvPr>
          <p:cNvSpPr txBox="1"/>
          <p:nvPr/>
        </p:nvSpPr>
        <p:spPr>
          <a:xfrm>
            <a:off x="11104702" y="2649664"/>
            <a:ext cx="303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3" name="Прямоугольник 212">
            <a:extLst>
              <a:ext uri="{FF2B5EF4-FFF2-40B4-BE49-F238E27FC236}">
                <a16:creationId xmlns:a16="http://schemas.microsoft.com/office/drawing/2014/main" id="{16283918-3CCF-E5A0-4318-0DD7AE65AB69}"/>
              </a:ext>
            </a:extLst>
          </p:cNvPr>
          <p:cNvSpPr/>
          <p:nvPr/>
        </p:nvSpPr>
        <p:spPr>
          <a:xfrm>
            <a:off x="11014615" y="2557332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BC2FA52-5E70-59DC-27B0-880C3F57AE1D}"/>
              </a:ext>
            </a:extLst>
          </p:cNvPr>
          <p:cNvSpPr/>
          <p:nvPr/>
        </p:nvSpPr>
        <p:spPr>
          <a:xfrm>
            <a:off x="946266" y="251691"/>
            <a:ext cx="10299469" cy="6354618"/>
          </a:xfrm>
          <a:prstGeom prst="roundRect">
            <a:avLst>
              <a:gd name="adj" fmla="val 10257"/>
            </a:avLst>
          </a:prstGeom>
          <a:solidFill>
            <a:srgbClr val="FFF1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Полилиния: фигура 138">
            <a:extLst>
              <a:ext uri="{FF2B5EF4-FFF2-40B4-BE49-F238E27FC236}">
                <a16:creationId xmlns:a16="http://schemas.microsoft.com/office/drawing/2014/main" id="{378A0156-7D6A-9999-B131-8F7EE9A95668}"/>
              </a:ext>
            </a:extLst>
          </p:cNvPr>
          <p:cNvSpPr/>
          <p:nvPr/>
        </p:nvSpPr>
        <p:spPr>
          <a:xfrm>
            <a:off x="946266" y="234260"/>
            <a:ext cx="10299469" cy="6354618"/>
          </a:xfrm>
          <a:custGeom>
            <a:avLst/>
            <a:gdLst>
              <a:gd name="connsiteX0" fmla="*/ 400024 w 10299469"/>
              <a:gd name="connsiteY0" fmla="*/ 608224 h 6354618"/>
              <a:gd name="connsiteX1" fmla="*/ 400024 w 10299469"/>
              <a:gd name="connsiteY1" fmla="*/ 5788150 h 6354618"/>
              <a:gd name="connsiteX2" fmla="*/ 9869781 w 10299469"/>
              <a:gd name="connsiteY2" fmla="*/ 5788150 h 6354618"/>
              <a:gd name="connsiteX3" fmla="*/ 9869781 w 10299469"/>
              <a:gd name="connsiteY3" fmla="*/ 608224 h 6354618"/>
              <a:gd name="connsiteX4" fmla="*/ 651793 w 10299469"/>
              <a:gd name="connsiteY4" fmla="*/ 0 h 6354618"/>
              <a:gd name="connsiteX5" fmla="*/ 9647676 w 10299469"/>
              <a:gd name="connsiteY5" fmla="*/ 0 h 6354618"/>
              <a:gd name="connsiteX6" fmla="*/ 10299469 w 10299469"/>
              <a:gd name="connsiteY6" fmla="*/ 651793 h 6354618"/>
              <a:gd name="connsiteX7" fmla="*/ 10299469 w 10299469"/>
              <a:gd name="connsiteY7" fmla="*/ 5702825 h 6354618"/>
              <a:gd name="connsiteX8" fmla="*/ 9647676 w 10299469"/>
              <a:gd name="connsiteY8" fmla="*/ 6354618 h 6354618"/>
              <a:gd name="connsiteX9" fmla="*/ 651793 w 10299469"/>
              <a:gd name="connsiteY9" fmla="*/ 6354618 h 6354618"/>
              <a:gd name="connsiteX10" fmla="*/ 0 w 10299469"/>
              <a:gd name="connsiteY10" fmla="*/ 5702825 h 6354618"/>
              <a:gd name="connsiteX11" fmla="*/ 0 w 10299469"/>
              <a:gd name="connsiteY11" fmla="*/ 651793 h 6354618"/>
              <a:gd name="connsiteX12" fmla="*/ 651793 w 10299469"/>
              <a:gd name="connsiteY12" fmla="*/ 0 h 635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299469" h="6354618">
                <a:moveTo>
                  <a:pt x="400024" y="608224"/>
                </a:moveTo>
                <a:lnTo>
                  <a:pt x="400024" y="5788150"/>
                </a:lnTo>
                <a:lnTo>
                  <a:pt x="9869781" y="5788150"/>
                </a:lnTo>
                <a:lnTo>
                  <a:pt x="9869781" y="608224"/>
                </a:lnTo>
                <a:close/>
                <a:moveTo>
                  <a:pt x="651793" y="0"/>
                </a:moveTo>
                <a:lnTo>
                  <a:pt x="9647676" y="0"/>
                </a:lnTo>
                <a:cubicBezTo>
                  <a:pt x="10007651" y="0"/>
                  <a:pt x="10299469" y="291818"/>
                  <a:pt x="10299469" y="651793"/>
                </a:cubicBezTo>
                <a:lnTo>
                  <a:pt x="10299469" y="5702825"/>
                </a:lnTo>
                <a:cubicBezTo>
                  <a:pt x="10299469" y="6062800"/>
                  <a:pt x="10007651" y="6354618"/>
                  <a:pt x="9647676" y="6354618"/>
                </a:cubicBezTo>
                <a:lnTo>
                  <a:pt x="651793" y="6354618"/>
                </a:lnTo>
                <a:cubicBezTo>
                  <a:pt x="291818" y="6354618"/>
                  <a:pt x="0" y="6062800"/>
                  <a:pt x="0" y="5702825"/>
                </a:cubicBezTo>
                <a:lnTo>
                  <a:pt x="0" y="651793"/>
                </a:lnTo>
                <a:cubicBezTo>
                  <a:pt x="0" y="291818"/>
                  <a:pt x="291818" y="0"/>
                  <a:pt x="651793" y="0"/>
                </a:cubicBezTo>
                <a:close/>
              </a:path>
            </a:pathLst>
          </a:custGeom>
          <a:solidFill>
            <a:srgbClr val="FFF1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20" name="Прямоугольник 219">
            <a:extLst>
              <a:ext uri="{FF2B5EF4-FFF2-40B4-BE49-F238E27FC236}">
                <a16:creationId xmlns:a16="http://schemas.microsoft.com/office/drawing/2014/main" id="{2E8D45C0-1576-B995-6A81-F22F3CEF4D57}"/>
              </a:ext>
            </a:extLst>
          </p:cNvPr>
          <p:cNvSpPr/>
          <p:nvPr/>
        </p:nvSpPr>
        <p:spPr>
          <a:xfrm>
            <a:off x="-31795" y="489857"/>
            <a:ext cx="987141" cy="6003472"/>
          </a:xfrm>
          <a:prstGeom prst="rect">
            <a:avLst/>
          </a:prstGeom>
          <a:solidFill>
            <a:srgbClr val="0F0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0E0FB230-FD92-0EAB-D3D9-16444BDBB00D}"/>
              </a:ext>
            </a:extLst>
          </p:cNvPr>
          <p:cNvSpPr/>
          <p:nvPr/>
        </p:nvSpPr>
        <p:spPr>
          <a:xfrm>
            <a:off x="11220616" y="489857"/>
            <a:ext cx="987141" cy="6003472"/>
          </a:xfrm>
          <a:prstGeom prst="rect">
            <a:avLst/>
          </a:prstGeom>
          <a:solidFill>
            <a:srgbClr val="0F0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1" name="Группа 210">
            <a:extLst>
              <a:ext uri="{FF2B5EF4-FFF2-40B4-BE49-F238E27FC236}">
                <a16:creationId xmlns:a16="http://schemas.microsoft.com/office/drawing/2014/main" id="{70BE508A-21FB-B1E9-9C4B-ED67CD564571}"/>
              </a:ext>
            </a:extLst>
          </p:cNvPr>
          <p:cNvGrpSpPr/>
          <p:nvPr/>
        </p:nvGrpSpPr>
        <p:grpSpPr>
          <a:xfrm>
            <a:off x="-14725397" y="846995"/>
            <a:ext cx="31361486" cy="5101447"/>
            <a:chOff x="-1619919" y="846995"/>
            <a:chExt cx="31361486" cy="5101447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7968F741-A742-759F-D3D9-14C909A2B807}"/>
                </a:ext>
              </a:extLst>
            </p:cNvPr>
            <p:cNvSpPr/>
            <p:nvPr/>
          </p:nvSpPr>
          <p:spPr>
            <a:xfrm>
              <a:off x="-1619919" y="1055876"/>
              <a:ext cx="28769286" cy="4671752"/>
            </a:xfrm>
            <a:prstGeom prst="rect">
              <a:avLst/>
            </a:prstGeom>
            <a:solidFill>
              <a:srgbClr val="01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8F0492E-3032-480B-45BD-CFB7963F4CE2}"/>
                </a:ext>
              </a:extLst>
            </p:cNvPr>
            <p:cNvSpPr txBox="1"/>
            <p:nvPr/>
          </p:nvSpPr>
          <p:spPr>
            <a:xfrm>
              <a:off x="4062729" y="1431485"/>
              <a:ext cx="4066543" cy="399503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300249"/>
                </a:avLst>
              </a:prstTxWarp>
              <a:spAutoFit/>
            </a:bodyPr>
            <a:lstStyle/>
            <a:p>
              <a:r>
                <a:rPr lang="en-US" sz="4400" b="1" i="0" dirty="0">
                  <a:solidFill>
                    <a:schemeClr val="bg1"/>
                  </a:solidFill>
                  <a:effectLst/>
                  <a:latin typeface="Castellar" panose="020A0402060406010301" pitchFamily="18" charset="0"/>
                </a:rPr>
                <a:t>Get Us Out of Debt So We Can Buy a Home!</a:t>
              </a:r>
              <a:endParaRPr lang="ru-RU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2540B382-47B9-BF13-411F-9F151CB579A2}"/>
                </a:ext>
              </a:extLst>
            </p:cNvPr>
            <p:cNvSpPr/>
            <p:nvPr/>
          </p:nvSpPr>
          <p:spPr>
            <a:xfrm>
              <a:off x="3915619" y="1248619"/>
              <a:ext cx="4360762" cy="43607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2BD924-1C38-18A3-7C3B-601FE62607DB}"/>
                </a:ext>
              </a:extLst>
            </p:cNvPr>
            <p:cNvSpPr txBox="1"/>
            <p:nvPr/>
          </p:nvSpPr>
          <p:spPr>
            <a:xfrm rot="160191">
              <a:off x="4189482" y="1508004"/>
              <a:ext cx="3813037" cy="384199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146391"/>
                </a:avLst>
              </a:prstTxWarp>
              <a:spAutoFit/>
            </a:bodyPr>
            <a:lstStyle/>
            <a:p>
              <a:r>
                <a:rPr lang="en-US" sz="4400" b="1" i="0" dirty="0">
                  <a:solidFill>
                    <a:schemeClr val="bg1"/>
                  </a:solidFill>
                  <a:effectLst/>
                  <a:latin typeface="Castellar" panose="020A0402060406010301" pitchFamily="18" charset="0"/>
                </a:rPr>
                <a:t>Lending</a:t>
              </a:r>
              <a:r>
                <a:rPr lang="ru-RU" sz="4400" b="1" i="0" dirty="0">
                  <a:solidFill>
                    <a:schemeClr val="bg1"/>
                  </a:solidFill>
                  <a:effectLst/>
                  <a:latin typeface="Castellar" panose="020A0402060406010301" pitchFamily="18" charset="0"/>
                </a:rPr>
                <a:t> </a:t>
              </a:r>
              <a:r>
                <a:rPr lang="en-US" sz="4400" b="1" i="0" dirty="0">
                  <a:solidFill>
                    <a:schemeClr val="bg1"/>
                  </a:solidFill>
                  <a:effectLst/>
                  <a:latin typeface="Castellar" panose="020A0402060406010301" pitchFamily="18" charset="0"/>
                </a:rPr>
                <a:t>Club Loan Data</a:t>
              </a:r>
              <a:endParaRPr lang="ru-RU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F1087E30-7564-883D-3293-53BC0B272027}"/>
                </a:ext>
              </a:extLst>
            </p:cNvPr>
            <p:cNvSpPr/>
            <p:nvPr/>
          </p:nvSpPr>
          <p:spPr>
            <a:xfrm>
              <a:off x="4334831" y="1667831"/>
              <a:ext cx="3522338" cy="352233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0" name="Рисунок 46" descr="Загородная сцена контур">
              <a:extLst>
                <a:ext uri="{FF2B5EF4-FFF2-40B4-BE49-F238E27FC236}">
                  <a16:creationId xmlns:a16="http://schemas.microsoft.com/office/drawing/2014/main" id="{58BEEF71-C147-A7AA-75FB-7AE3ADA3BD38}"/>
                </a:ext>
              </a:extLst>
            </p:cNvPr>
            <p:cNvGrpSpPr/>
            <p:nvPr/>
          </p:nvGrpSpPr>
          <p:grpSpPr>
            <a:xfrm>
              <a:off x="4837817" y="2473263"/>
              <a:ext cx="2516366" cy="1876612"/>
              <a:chOff x="4844925" y="2405393"/>
              <a:chExt cx="2516366" cy="1876612"/>
            </a:xfrm>
            <a:gradFill flip="none" rotWithShape="1">
              <a:gsLst>
                <a:gs pos="0">
                  <a:srgbClr val="F1A843"/>
                </a:gs>
                <a:gs pos="67000">
                  <a:srgbClr val="9DCBAB"/>
                </a:gs>
                <a:gs pos="32000">
                  <a:srgbClr val="FED45E"/>
                </a:gs>
                <a:gs pos="100000">
                  <a:srgbClr val="30267E"/>
                </a:gs>
              </a:gsLst>
              <a:lin ang="8100000" scaled="1"/>
              <a:tileRect/>
            </a:gradFill>
          </p:grpSpPr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1F9FF41C-2CFF-99FE-EDE8-20DEAA3F7814}"/>
                  </a:ext>
                </a:extLst>
              </p:cNvPr>
              <p:cNvSpPr/>
              <p:nvPr/>
            </p:nvSpPr>
            <p:spPr>
              <a:xfrm>
                <a:off x="5356728" y="3599601"/>
                <a:ext cx="284335" cy="284335"/>
              </a:xfrm>
              <a:custGeom>
                <a:avLst/>
                <a:gdLst>
                  <a:gd name="connsiteX0" fmla="*/ 284335 w 284335"/>
                  <a:gd name="connsiteY0" fmla="*/ 284335 h 284335"/>
                  <a:gd name="connsiteX1" fmla="*/ 0 w 284335"/>
                  <a:gd name="connsiteY1" fmla="*/ 284335 h 284335"/>
                  <a:gd name="connsiteX2" fmla="*/ 0 w 284335"/>
                  <a:gd name="connsiteY2" fmla="*/ 0 h 284335"/>
                  <a:gd name="connsiteX3" fmla="*/ 284335 w 284335"/>
                  <a:gd name="connsiteY3" fmla="*/ 0 h 284335"/>
                  <a:gd name="connsiteX4" fmla="*/ 56867 w 284335"/>
                  <a:gd name="connsiteY4" fmla="*/ 227468 h 284335"/>
                  <a:gd name="connsiteX5" fmla="*/ 227468 w 284335"/>
                  <a:gd name="connsiteY5" fmla="*/ 227468 h 284335"/>
                  <a:gd name="connsiteX6" fmla="*/ 227468 w 284335"/>
                  <a:gd name="connsiteY6" fmla="*/ 56867 h 284335"/>
                  <a:gd name="connsiteX7" fmla="*/ 56867 w 284335"/>
                  <a:gd name="connsiteY7" fmla="*/ 56867 h 28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335" h="284335">
                    <a:moveTo>
                      <a:pt x="284335" y="284335"/>
                    </a:moveTo>
                    <a:lnTo>
                      <a:pt x="0" y="284335"/>
                    </a:lnTo>
                    <a:lnTo>
                      <a:pt x="0" y="0"/>
                    </a:lnTo>
                    <a:lnTo>
                      <a:pt x="284335" y="0"/>
                    </a:lnTo>
                    <a:close/>
                    <a:moveTo>
                      <a:pt x="56867" y="227468"/>
                    </a:moveTo>
                    <a:lnTo>
                      <a:pt x="227468" y="227468"/>
                    </a:lnTo>
                    <a:lnTo>
                      <a:pt x="227468" y="56867"/>
                    </a:lnTo>
                    <a:lnTo>
                      <a:pt x="56867" y="56867"/>
                    </a:lnTo>
                    <a:close/>
                  </a:path>
                </a:pathLst>
              </a:custGeom>
              <a:grpFill/>
              <a:ln w="28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858B0068-88F8-14D2-B72B-E05B83D455EE}"/>
                  </a:ext>
                </a:extLst>
              </p:cNvPr>
              <p:cNvSpPr/>
              <p:nvPr/>
            </p:nvSpPr>
            <p:spPr>
              <a:xfrm>
                <a:off x="6209734" y="3599601"/>
                <a:ext cx="284335" cy="284335"/>
              </a:xfrm>
              <a:custGeom>
                <a:avLst/>
                <a:gdLst>
                  <a:gd name="connsiteX0" fmla="*/ 284335 w 284335"/>
                  <a:gd name="connsiteY0" fmla="*/ 284335 h 284335"/>
                  <a:gd name="connsiteX1" fmla="*/ 0 w 284335"/>
                  <a:gd name="connsiteY1" fmla="*/ 284335 h 284335"/>
                  <a:gd name="connsiteX2" fmla="*/ 0 w 284335"/>
                  <a:gd name="connsiteY2" fmla="*/ 0 h 284335"/>
                  <a:gd name="connsiteX3" fmla="*/ 284335 w 284335"/>
                  <a:gd name="connsiteY3" fmla="*/ 0 h 284335"/>
                  <a:gd name="connsiteX4" fmla="*/ 56867 w 284335"/>
                  <a:gd name="connsiteY4" fmla="*/ 227468 h 284335"/>
                  <a:gd name="connsiteX5" fmla="*/ 227468 w 284335"/>
                  <a:gd name="connsiteY5" fmla="*/ 227468 h 284335"/>
                  <a:gd name="connsiteX6" fmla="*/ 227468 w 284335"/>
                  <a:gd name="connsiteY6" fmla="*/ 56867 h 284335"/>
                  <a:gd name="connsiteX7" fmla="*/ 56867 w 284335"/>
                  <a:gd name="connsiteY7" fmla="*/ 56867 h 28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335" h="284335">
                    <a:moveTo>
                      <a:pt x="284335" y="284335"/>
                    </a:moveTo>
                    <a:lnTo>
                      <a:pt x="0" y="284335"/>
                    </a:lnTo>
                    <a:lnTo>
                      <a:pt x="0" y="0"/>
                    </a:lnTo>
                    <a:lnTo>
                      <a:pt x="284335" y="0"/>
                    </a:lnTo>
                    <a:close/>
                    <a:moveTo>
                      <a:pt x="56867" y="227468"/>
                    </a:moveTo>
                    <a:lnTo>
                      <a:pt x="227468" y="227468"/>
                    </a:lnTo>
                    <a:lnTo>
                      <a:pt x="227468" y="56867"/>
                    </a:lnTo>
                    <a:lnTo>
                      <a:pt x="56867" y="56867"/>
                    </a:lnTo>
                    <a:close/>
                  </a:path>
                </a:pathLst>
              </a:custGeom>
              <a:grpFill/>
              <a:ln w="28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671AEF72-A298-5961-1A15-CDF292358A79}"/>
                  </a:ext>
                </a:extLst>
              </p:cNvPr>
              <p:cNvSpPr/>
              <p:nvPr/>
            </p:nvSpPr>
            <p:spPr>
              <a:xfrm>
                <a:off x="4844925" y="2405393"/>
                <a:ext cx="2516366" cy="1876612"/>
              </a:xfrm>
              <a:custGeom>
                <a:avLst/>
                <a:gdLst>
                  <a:gd name="connsiteX0" fmla="*/ 2160948 w 2516366"/>
                  <a:gd name="connsiteY0" fmla="*/ 1291394 h 1876612"/>
                  <a:gd name="connsiteX1" fmla="*/ 2191912 w 2516366"/>
                  <a:gd name="connsiteY1" fmla="*/ 1291394 h 1876612"/>
                  <a:gd name="connsiteX2" fmla="*/ 2194414 w 2516366"/>
                  <a:gd name="connsiteY2" fmla="*/ 1290939 h 1876612"/>
                  <a:gd name="connsiteX3" fmla="*/ 2516367 w 2516366"/>
                  <a:gd name="connsiteY3" fmla="*/ 831055 h 1876612"/>
                  <a:gd name="connsiteX4" fmla="*/ 2132514 w 2516366"/>
                  <a:gd name="connsiteY4" fmla="*/ 0 h 1876612"/>
                  <a:gd name="connsiteX5" fmla="*/ 1748662 w 2516366"/>
                  <a:gd name="connsiteY5" fmla="*/ 831055 h 1876612"/>
                  <a:gd name="connsiteX6" fmla="*/ 2070557 w 2516366"/>
                  <a:gd name="connsiteY6" fmla="*/ 1291052 h 1876612"/>
                  <a:gd name="connsiteX7" fmla="*/ 2104081 w 2516366"/>
                  <a:gd name="connsiteY7" fmla="*/ 1291052 h 1876612"/>
                  <a:gd name="connsiteX8" fmla="*/ 2104081 w 2516366"/>
                  <a:gd name="connsiteY8" fmla="*/ 1819745 h 1876612"/>
                  <a:gd name="connsiteX9" fmla="*/ 1876612 w 2516366"/>
                  <a:gd name="connsiteY9" fmla="*/ 1819745 h 1876612"/>
                  <a:gd name="connsiteX10" fmla="*/ 1876612 w 2516366"/>
                  <a:gd name="connsiteY10" fmla="*/ 1298474 h 1876612"/>
                  <a:gd name="connsiteX11" fmla="*/ 1819745 w 2516366"/>
                  <a:gd name="connsiteY11" fmla="*/ 1249767 h 1876612"/>
                  <a:gd name="connsiteX12" fmla="*/ 1819745 w 2516366"/>
                  <a:gd name="connsiteY12" fmla="*/ 1819745 h 1876612"/>
                  <a:gd name="connsiteX13" fmla="*/ 1251075 w 2516366"/>
                  <a:gd name="connsiteY13" fmla="*/ 1819745 h 1876612"/>
                  <a:gd name="connsiteX14" fmla="*/ 1251075 w 2516366"/>
                  <a:gd name="connsiteY14" fmla="*/ 1194208 h 1876612"/>
                  <a:gd name="connsiteX15" fmla="*/ 909873 w 2516366"/>
                  <a:gd name="connsiteY15" fmla="*/ 1194208 h 1876612"/>
                  <a:gd name="connsiteX16" fmla="*/ 909873 w 2516366"/>
                  <a:gd name="connsiteY16" fmla="*/ 1819745 h 1876612"/>
                  <a:gd name="connsiteX17" fmla="*/ 398069 w 2516366"/>
                  <a:gd name="connsiteY17" fmla="*/ 1819745 h 1876612"/>
                  <a:gd name="connsiteX18" fmla="*/ 398069 w 2516366"/>
                  <a:gd name="connsiteY18" fmla="*/ 1036459 h 1876612"/>
                  <a:gd name="connsiteX19" fmla="*/ 1081014 w 2516366"/>
                  <a:gd name="connsiteY19" fmla="*/ 353514 h 1876612"/>
                  <a:gd name="connsiteX20" fmla="*/ 1678943 w 2516366"/>
                  <a:gd name="connsiteY20" fmla="*/ 951443 h 1876612"/>
                  <a:gd name="connsiteX21" fmla="*/ 1665465 w 2516366"/>
                  <a:gd name="connsiteY21" fmla="*/ 857612 h 1876612"/>
                  <a:gd name="connsiteX22" fmla="*/ 1081014 w 2516366"/>
                  <a:gd name="connsiteY22" fmla="*/ 272962 h 1876612"/>
                  <a:gd name="connsiteX23" fmla="*/ 341202 w 2516366"/>
                  <a:gd name="connsiteY23" fmla="*/ 1012916 h 1876612"/>
                  <a:gd name="connsiteX24" fmla="*/ 341202 w 2516366"/>
                  <a:gd name="connsiteY24" fmla="*/ 1012916 h 1876612"/>
                  <a:gd name="connsiteX25" fmla="*/ 237875 w 2516366"/>
                  <a:gd name="connsiteY25" fmla="*/ 1116243 h 1876612"/>
                  <a:gd name="connsiteX26" fmla="*/ 164914 w 2516366"/>
                  <a:gd name="connsiteY26" fmla="*/ 1042231 h 1876612"/>
                  <a:gd name="connsiteX27" fmla="*/ 1081185 w 2516366"/>
                  <a:gd name="connsiteY27" fmla="*/ 126046 h 1876612"/>
                  <a:gd name="connsiteX28" fmla="*/ 1671664 w 2516366"/>
                  <a:gd name="connsiteY28" fmla="*/ 716525 h 1876612"/>
                  <a:gd name="connsiteX29" fmla="*/ 1684715 w 2516366"/>
                  <a:gd name="connsiteY29" fmla="*/ 649194 h 1876612"/>
                  <a:gd name="connsiteX30" fmla="*/ 1081185 w 2516366"/>
                  <a:gd name="connsiteY30" fmla="*/ 45494 h 1876612"/>
                  <a:gd name="connsiteX31" fmla="*/ 84902 w 2516366"/>
                  <a:gd name="connsiteY31" fmla="*/ 1041918 h 1876612"/>
                  <a:gd name="connsiteX32" fmla="*/ 237562 w 2516366"/>
                  <a:gd name="connsiteY32" fmla="*/ 1197051 h 1876612"/>
                  <a:gd name="connsiteX33" fmla="*/ 341202 w 2516366"/>
                  <a:gd name="connsiteY33" fmla="*/ 1093326 h 1876612"/>
                  <a:gd name="connsiteX34" fmla="*/ 341202 w 2516366"/>
                  <a:gd name="connsiteY34" fmla="*/ 1819745 h 1876612"/>
                  <a:gd name="connsiteX35" fmla="*/ 0 w 2516366"/>
                  <a:gd name="connsiteY35" fmla="*/ 1819745 h 1876612"/>
                  <a:gd name="connsiteX36" fmla="*/ 0 w 2516366"/>
                  <a:gd name="connsiteY36" fmla="*/ 1876612 h 1876612"/>
                  <a:gd name="connsiteX37" fmla="*/ 2502150 w 2516366"/>
                  <a:gd name="connsiteY37" fmla="*/ 1876612 h 1876612"/>
                  <a:gd name="connsiteX38" fmla="*/ 2502150 w 2516366"/>
                  <a:gd name="connsiteY38" fmla="*/ 1819745 h 1876612"/>
                  <a:gd name="connsiteX39" fmla="*/ 2160948 w 2516366"/>
                  <a:gd name="connsiteY39" fmla="*/ 1819745 h 1876612"/>
                  <a:gd name="connsiteX40" fmla="*/ 2078263 w 2516366"/>
                  <a:gd name="connsiteY40" fmla="*/ 1234527 h 1876612"/>
                  <a:gd name="connsiteX41" fmla="*/ 1805529 w 2516366"/>
                  <a:gd name="connsiteY41" fmla="*/ 831055 h 1876612"/>
                  <a:gd name="connsiteX42" fmla="*/ 2131462 w 2516366"/>
                  <a:gd name="connsiteY42" fmla="*/ 56782 h 1876612"/>
                  <a:gd name="connsiteX43" fmla="*/ 2459500 w 2516366"/>
                  <a:gd name="connsiteY43" fmla="*/ 831055 h 1876612"/>
                  <a:gd name="connsiteX44" fmla="*/ 2186794 w 2516366"/>
                  <a:gd name="connsiteY44" fmla="*/ 1234640 h 1876612"/>
                  <a:gd name="connsiteX45" fmla="*/ 2160948 w 2516366"/>
                  <a:gd name="connsiteY45" fmla="*/ 1234640 h 1876612"/>
                  <a:gd name="connsiteX46" fmla="*/ 2160948 w 2516366"/>
                  <a:gd name="connsiteY46" fmla="*/ 1047263 h 1876612"/>
                  <a:gd name="connsiteX47" fmla="*/ 2370304 w 2516366"/>
                  <a:gd name="connsiteY47" fmla="*/ 837879 h 1876612"/>
                  <a:gd name="connsiteX48" fmla="*/ 2330099 w 2516366"/>
                  <a:gd name="connsiteY48" fmla="*/ 797674 h 1876612"/>
                  <a:gd name="connsiteX49" fmla="*/ 2160948 w 2516366"/>
                  <a:gd name="connsiteY49" fmla="*/ 966740 h 1876612"/>
                  <a:gd name="connsiteX50" fmla="*/ 2160948 w 2516366"/>
                  <a:gd name="connsiteY50" fmla="*/ 483370 h 1876612"/>
                  <a:gd name="connsiteX51" fmla="*/ 2104081 w 2516366"/>
                  <a:gd name="connsiteY51" fmla="*/ 483370 h 1876612"/>
                  <a:gd name="connsiteX52" fmla="*/ 2104081 w 2516366"/>
                  <a:gd name="connsiteY52" fmla="*/ 812204 h 1876612"/>
                  <a:gd name="connsiteX53" fmla="*/ 1959070 w 2516366"/>
                  <a:gd name="connsiteY53" fmla="*/ 667193 h 1876612"/>
                  <a:gd name="connsiteX54" fmla="*/ 1918978 w 2516366"/>
                  <a:gd name="connsiteY54" fmla="*/ 707511 h 1876612"/>
                  <a:gd name="connsiteX55" fmla="*/ 2104081 w 2516366"/>
                  <a:gd name="connsiteY55" fmla="*/ 892614 h 1876612"/>
                  <a:gd name="connsiteX56" fmla="*/ 2104081 w 2516366"/>
                  <a:gd name="connsiteY56" fmla="*/ 1234640 h 1876612"/>
                  <a:gd name="connsiteX57" fmla="*/ 1194208 w 2516366"/>
                  <a:gd name="connsiteY57" fmla="*/ 1819745 h 1876612"/>
                  <a:gd name="connsiteX58" fmla="*/ 966740 w 2516366"/>
                  <a:gd name="connsiteY58" fmla="*/ 1819745 h 1876612"/>
                  <a:gd name="connsiteX59" fmla="*/ 966740 w 2516366"/>
                  <a:gd name="connsiteY59" fmla="*/ 1251075 h 1876612"/>
                  <a:gd name="connsiteX60" fmla="*/ 1194208 w 2516366"/>
                  <a:gd name="connsiteY60" fmla="*/ 1251075 h 187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2516366" h="1876612">
                    <a:moveTo>
                      <a:pt x="2160948" y="1291394"/>
                    </a:moveTo>
                    <a:lnTo>
                      <a:pt x="2191912" y="1291394"/>
                    </a:lnTo>
                    <a:lnTo>
                      <a:pt x="2194414" y="1290939"/>
                    </a:lnTo>
                    <a:cubicBezTo>
                      <a:pt x="2386994" y="1256392"/>
                      <a:pt x="2516367" y="1071517"/>
                      <a:pt x="2516367" y="831055"/>
                    </a:cubicBezTo>
                    <a:cubicBezTo>
                      <a:pt x="2516367" y="574755"/>
                      <a:pt x="2250911" y="0"/>
                      <a:pt x="2132514" y="0"/>
                    </a:cubicBezTo>
                    <a:cubicBezTo>
                      <a:pt x="2014117" y="0"/>
                      <a:pt x="1748662" y="574755"/>
                      <a:pt x="1748662" y="831055"/>
                    </a:cubicBezTo>
                    <a:cubicBezTo>
                      <a:pt x="1748662" y="1071233"/>
                      <a:pt x="1878006" y="1256108"/>
                      <a:pt x="2070557" y="1291052"/>
                    </a:cubicBezTo>
                    <a:lnTo>
                      <a:pt x="2104081" y="1291052"/>
                    </a:lnTo>
                    <a:lnTo>
                      <a:pt x="2104081" y="1819745"/>
                    </a:lnTo>
                    <a:lnTo>
                      <a:pt x="1876612" y="1819745"/>
                    </a:lnTo>
                    <a:lnTo>
                      <a:pt x="1876612" y="1298474"/>
                    </a:lnTo>
                    <a:cubicBezTo>
                      <a:pt x="1856345" y="1283836"/>
                      <a:pt x="1837323" y="1267544"/>
                      <a:pt x="1819745" y="1249767"/>
                    </a:cubicBezTo>
                    <a:lnTo>
                      <a:pt x="1819745" y="1819745"/>
                    </a:lnTo>
                    <a:lnTo>
                      <a:pt x="1251075" y="1819745"/>
                    </a:lnTo>
                    <a:lnTo>
                      <a:pt x="1251075" y="1194208"/>
                    </a:lnTo>
                    <a:lnTo>
                      <a:pt x="909873" y="1194208"/>
                    </a:lnTo>
                    <a:lnTo>
                      <a:pt x="909873" y="1819745"/>
                    </a:lnTo>
                    <a:lnTo>
                      <a:pt x="398069" y="1819745"/>
                    </a:lnTo>
                    <a:lnTo>
                      <a:pt x="398069" y="1036459"/>
                    </a:lnTo>
                    <a:lnTo>
                      <a:pt x="1081014" y="353514"/>
                    </a:lnTo>
                    <a:lnTo>
                      <a:pt x="1678943" y="951443"/>
                    </a:lnTo>
                    <a:cubicBezTo>
                      <a:pt x="1672286" y="920515"/>
                      <a:pt x="1667782" y="889162"/>
                      <a:pt x="1665465" y="857612"/>
                    </a:cubicBezTo>
                    <a:lnTo>
                      <a:pt x="1081014" y="272962"/>
                    </a:lnTo>
                    <a:lnTo>
                      <a:pt x="341202" y="1012916"/>
                    </a:lnTo>
                    <a:lnTo>
                      <a:pt x="341202" y="1012916"/>
                    </a:lnTo>
                    <a:lnTo>
                      <a:pt x="237875" y="1116243"/>
                    </a:lnTo>
                    <a:lnTo>
                      <a:pt x="164914" y="1042231"/>
                    </a:lnTo>
                    <a:lnTo>
                      <a:pt x="1081185" y="126046"/>
                    </a:lnTo>
                    <a:lnTo>
                      <a:pt x="1671664" y="716525"/>
                    </a:lnTo>
                    <a:cubicBezTo>
                      <a:pt x="1675019" y="695541"/>
                      <a:pt x="1679426" y="672993"/>
                      <a:pt x="1684715" y="649194"/>
                    </a:cubicBezTo>
                    <a:lnTo>
                      <a:pt x="1081185" y="45494"/>
                    </a:lnTo>
                    <a:lnTo>
                      <a:pt x="84902" y="1041918"/>
                    </a:lnTo>
                    <a:lnTo>
                      <a:pt x="237562" y="1197051"/>
                    </a:lnTo>
                    <a:lnTo>
                      <a:pt x="341202" y="1093326"/>
                    </a:lnTo>
                    <a:lnTo>
                      <a:pt x="341202" y="1819745"/>
                    </a:lnTo>
                    <a:lnTo>
                      <a:pt x="0" y="1819745"/>
                    </a:lnTo>
                    <a:lnTo>
                      <a:pt x="0" y="1876612"/>
                    </a:lnTo>
                    <a:lnTo>
                      <a:pt x="2502150" y="1876612"/>
                    </a:lnTo>
                    <a:lnTo>
                      <a:pt x="2502150" y="1819745"/>
                    </a:lnTo>
                    <a:lnTo>
                      <a:pt x="2160948" y="1819745"/>
                    </a:lnTo>
                    <a:close/>
                    <a:moveTo>
                      <a:pt x="2078263" y="1234527"/>
                    </a:moveTo>
                    <a:cubicBezTo>
                      <a:pt x="1915026" y="1203591"/>
                      <a:pt x="1805529" y="1041776"/>
                      <a:pt x="1805529" y="831055"/>
                    </a:cubicBezTo>
                    <a:cubicBezTo>
                      <a:pt x="1805529" y="577798"/>
                      <a:pt x="2065383" y="72164"/>
                      <a:pt x="2131462" y="56782"/>
                    </a:cubicBezTo>
                    <a:cubicBezTo>
                      <a:pt x="2199703" y="72193"/>
                      <a:pt x="2459500" y="577883"/>
                      <a:pt x="2459500" y="831055"/>
                    </a:cubicBezTo>
                    <a:cubicBezTo>
                      <a:pt x="2459500" y="1042032"/>
                      <a:pt x="2350031" y="1203847"/>
                      <a:pt x="2186794" y="1234640"/>
                    </a:cubicBezTo>
                    <a:lnTo>
                      <a:pt x="2160948" y="1234640"/>
                    </a:lnTo>
                    <a:lnTo>
                      <a:pt x="2160948" y="1047263"/>
                    </a:lnTo>
                    <a:lnTo>
                      <a:pt x="2370304" y="837879"/>
                    </a:lnTo>
                    <a:lnTo>
                      <a:pt x="2330099" y="797674"/>
                    </a:lnTo>
                    <a:lnTo>
                      <a:pt x="2160948" y="966740"/>
                    </a:lnTo>
                    <a:lnTo>
                      <a:pt x="2160948" y="483370"/>
                    </a:lnTo>
                    <a:lnTo>
                      <a:pt x="2104081" y="483370"/>
                    </a:lnTo>
                    <a:lnTo>
                      <a:pt x="2104081" y="812204"/>
                    </a:lnTo>
                    <a:lnTo>
                      <a:pt x="1959070" y="667193"/>
                    </a:lnTo>
                    <a:lnTo>
                      <a:pt x="1918978" y="707511"/>
                    </a:lnTo>
                    <a:lnTo>
                      <a:pt x="2104081" y="892614"/>
                    </a:lnTo>
                    <a:lnTo>
                      <a:pt x="2104081" y="1234640"/>
                    </a:lnTo>
                    <a:close/>
                    <a:moveTo>
                      <a:pt x="1194208" y="1819745"/>
                    </a:moveTo>
                    <a:lnTo>
                      <a:pt x="966740" y="1819745"/>
                    </a:lnTo>
                    <a:lnTo>
                      <a:pt x="966740" y="1251075"/>
                    </a:lnTo>
                    <a:lnTo>
                      <a:pt x="1194208" y="1251075"/>
                    </a:lnTo>
                    <a:close/>
                  </a:path>
                </a:pathLst>
              </a:custGeom>
              <a:grpFill/>
              <a:ln w="283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grpSp>
          <p:nvGrpSpPr>
            <p:cNvPr id="10" name="Рисунок 74" descr="Солнце контур">
              <a:extLst>
                <a:ext uri="{FF2B5EF4-FFF2-40B4-BE49-F238E27FC236}">
                  <a16:creationId xmlns:a16="http://schemas.microsoft.com/office/drawing/2014/main" id="{30C6945C-C63E-F88B-E1DF-7EECF13F4B87}"/>
                </a:ext>
              </a:extLst>
            </p:cNvPr>
            <p:cNvGrpSpPr/>
            <p:nvPr/>
          </p:nvGrpSpPr>
          <p:grpSpPr>
            <a:xfrm>
              <a:off x="6065623" y="1939839"/>
              <a:ext cx="741789" cy="741792"/>
              <a:chOff x="8974282" y="7356062"/>
              <a:chExt cx="1483580" cy="1483586"/>
            </a:xfrm>
            <a:solidFill>
              <a:srgbClr val="FED355"/>
            </a:solidFill>
          </p:grpSpPr>
          <p:sp>
            <p:nvSpPr>
              <p:cNvPr id="11" name="Полилиния: фигура 10">
                <a:extLst>
                  <a:ext uri="{FF2B5EF4-FFF2-40B4-BE49-F238E27FC236}">
                    <a16:creationId xmlns:a16="http://schemas.microsoft.com/office/drawing/2014/main" id="{B716C415-F4B0-34AA-0481-12E9B4B2EAC0}"/>
                  </a:ext>
                </a:extLst>
              </p:cNvPr>
              <p:cNvSpPr/>
              <p:nvPr/>
            </p:nvSpPr>
            <p:spPr>
              <a:xfrm>
                <a:off x="9345212" y="7727061"/>
                <a:ext cx="742028" cy="742028"/>
              </a:xfrm>
              <a:custGeom>
                <a:avLst/>
                <a:gdLst>
                  <a:gd name="connsiteX0" fmla="*/ 370896 w 742028"/>
                  <a:gd name="connsiteY0" fmla="*/ 742028 h 742028"/>
                  <a:gd name="connsiteX1" fmla="*/ 742028 w 742028"/>
                  <a:gd name="connsiteY1" fmla="*/ 371132 h 742028"/>
                  <a:gd name="connsiteX2" fmla="*/ 371132 w 742028"/>
                  <a:gd name="connsiteY2" fmla="*/ 0 h 742028"/>
                  <a:gd name="connsiteX3" fmla="*/ 0 w 742028"/>
                  <a:gd name="connsiteY3" fmla="*/ 370896 h 742028"/>
                  <a:gd name="connsiteX4" fmla="*/ 0 w 742028"/>
                  <a:gd name="connsiteY4" fmla="*/ 371014 h 742028"/>
                  <a:gd name="connsiteX5" fmla="*/ 370778 w 742028"/>
                  <a:gd name="connsiteY5" fmla="*/ 742028 h 742028"/>
                  <a:gd name="connsiteX6" fmla="*/ 370896 w 742028"/>
                  <a:gd name="connsiteY6" fmla="*/ 742028 h 742028"/>
                  <a:gd name="connsiteX7" fmla="*/ 370896 w 742028"/>
                  <a:gd name="connsiteY7" fmla="*/ 33735 h 742028"/>
                  <a:gd name="connsiteX8" fmla="*/ 708311 w 742028"/>
                  <a:gd name="connsiteY8" fmla="*/ 370913 h 742028"/>
                  <a:gd name="connsiteX9" fmla="*/ 371132 w 742028"/>
                  <a:gd name="connsiteY9" fmla="*/ 708327 h 742028"/>
                  <a:gd name="connsiteX10" fmla="*/ 33718 w 742028"/>
                  <a:gd name="connsiteY10" fmla="*/ 371149 h 742028"/>
                  <a:gd name="connsiteX11" fmla="*/ 33718 w 742028"/>
                  <a:gd name="connsiteY11" fmla="*/ 371014 h 742028"/>
                  <a:gd name="connsiteX12" fmla="*/ 370896 w 742028"/>
                  <a:gd name="connsiteY12" fmla="*/ 33735 h 742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2028" h="742028">
                    <a:moveTo>
                      <a:pt x="370896" y="742028"/>
                    </a:moveTo>
                    <a:cubicBezTo>
                      <a:pt x="575801" y="742094"/>
                      <a:pt x="741963" y="576037"/>
                      <a:pt x="742028" y="371132"/>
                    </a:cubicBezTo>
                    <a:cubicBezTo>
                      <a:pt x="742094" y="166227"/>
                      <a:pt x="576037" y="66"/>
                      <a:pt x="371132" y="0"/>
                    </a:cubicBezTo>
                    <a:cubicBezTo>
                      <a:pt x="166227" y="-66"/>
                      <a:pt x="66" y="165991"/>
                      <a:pt x="0" y="370896"/>
                    </a:cubicBezTo>
                    <a:cubicBezTo>
                      <a:pt x="0" y="370935"/>
                      <a:pt x="0" y="370975"/>
                      <a:pt x="0" y="371014"/>
                    </a:cubicBezTo>
                    <a:cubicBezTo>
                      <a:pt x="-66" y="575855"/>
                      <a:pt x="165937" y="741963"/>
                      <a:pt x="370778" y="742028"/>
                    </a:cubicBezTo>
                    <a:cubicBezTo>
                      <a:pt x="370817" y="742028"/>
                      <a:pt x="370857" y="742028"/>
                      <a:pt x="370896" y="742028"/>
                    </a:cubicBezTo>
                    <a:close/>
                    <a:moveTo>
                      <a:pt x="370896" y="33735"/>
                    </a:moveTo>
                    <a:cubicBezTo>
                      <a:pt x="557180" y="33669"/>
                      <a:pt x="708245" y="184629"/>
                      <a:pt x="708311" y="370913"/>
                    </a:cubicBezTo>
                    <a:cubicBezTo>
                      <a:pt x="708376" y="557197"/>
                      <a:pt x="557417" y="708262"/>
                      <a:pt x="371132" y="708327"/>
                    </a:cubicBezTo>
                    <a:cubicBezTo>
                      <a:pt x="184848" y="708393"/>
                      <a:pt x="33784" y="557433"/>
                      <a:pt x="33718" y="371149"/>
                    </a:cubicBezTo>
                    <a:cubicBezTo>
                      <a:pt x="33718" y="371104"/>
                      <a:pt x="33718" y="371060"/>
                      <a:pt x="33718" y="371014"/>
                    </a:cubicBezTo>
                    <a:cubicBezTo>
                      <a:pt x="33903" y="184856"/>
                      <a:pt x="184738" y="33976"/>
                      <a:pt x="370896" y="33735"/>
                    </a:cubicBezTo>
                    <a:close/>
                  </a:path>
                </a:pathLst>
              </a:custGeom>
              <a:solidFill>
                <a:srgbClr val="262626"/>
              </a:solidFill>
              <a:ln w="19050" cap="flat">
                <a:solidFill>
                  <a:srgbClr val="FFD15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2" name="Полилиния: фигура 11">
                <a:extLst>
                  <a:ext uri="{FF2B5EF4-FFF2-40B4-BE49-F238E27FC236}">
                    <a16:creationId xmlns:a16="http://schemas.microsoft.com/office/drawing/2014/main" id="{31BA03E4-EBF2-E830-FA67-1A506A7C5802}"/>
                  </a:ext>
                </a:extLst>
              </p:cNvPr>
              <p:cNvSpPr/>
              <p:nvPr/>
            </p:nvSpPr>
            <p:spPr>
              <a:xfrm>
                <a:off x="9699209" y="7356062"/>
                <a:ext cx="91438" cy="303460"/>
              </a:xfrm>
              <a:custGeom>
                <a:avLst/>
                <a:gdLst>
                  <a:gd name="connsiteX0" fmla="*/ 0 w 33717"/>
                  <a:gd name="connsiteY0" fmla="*/ 0 h 303460"/>
                  <a:gd name="connsiteX1" fmla="*/ 33718 w 33717"/>
                  <a:gd name="connsiteY1" fmla="*/ 0 h 303460"/>
                  <a:gd name="connsiteX2" fmla="*/ 33718 w 33717"/>
                  <a:gd name="connsiteY2" fmla="*/ 303461 h 303460"/>
                  <a:gd name="connsiteX3" fmla="*/ 0 w 33717"/>
                  <a:gd name="connsiteY3" fmla="*/ 303461 h 30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717" h="303460">
                    <a:moveTo>
                      <a:pt x="0" y="0"/>
                    </a:moveTo>
                    <a:lnTo>
                      <a:pt x="33718" y="0"/>
                    </a:lnTo>
                    <a:lnTo>
                      <a:pt x="33718" y="303461"/>
                    </a:lnTo>
                    <a:lnTo>
                      <a:pt x="0" y="303461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: фигура 12">
                <a:extLst>
                  <a:ext uri="{FF2B5EF4-FFF2-40B4-BE49-F238E27FC236}">
                    <a16:creationId xmlns:a16="http://schemas.microsoft.com/office/drawing/2014/main" id="{722B310C-335D-58EA-7B03-E1ACD6CC093C}"/>
                  </a:ext>
                </a:extLst>
              </p:cNvPr>
              <p:cNvSpPr/>
              <p:nvPr/>
            </p:nvSpPr>
            <p:spPr>
              <a:xfrm>
                <a:off x="9699207" y="8536188"/>
                <a:ext cx="91438" cy="303460"/>
              </a:xfrm>
              <a:custGeom>
                <a:avLst/>
                <a:gdLst>
                  <a:gd name="connsiteX0" fmla="*/ 0 w 33717"/>
                  <a:gd name="connsiteY0" fmla="*/ 0 h 303460"/>
                  <a:gd name="connsiteX1" fmla="*/ 33718 w 33717"/>
                  <a:gd name="connsiteY1" fmla="*/ 0 h 303460"/>
                  <a:gd name="connsiteX2" fmla="*/ 33718 w 33717"/>
                  <a:gd name="connsiteY2" fmla="*/ 303461 h 303460"/>
                  <a:gd name="connsiteX3" fmla="*/ 0 w 33717"/>
                  <a:gd name="connsiteY3" fmla="*/ 303461 h 30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717" h="303460">
                    <a:moveTo>
                      <a:pt x="0" y="0"/>
                    </a:moveTo>
                    <a:lnTo>
                      <a:pt x="33718" y="0"/>
                    </a:lnTo>
                    <a:lnTo>
                      <a:pt x="33718" y="303461"/>
                    </a:lnTo>
                    <a:lnTo>
                      <a:pt x="0" y="303461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id="{9189C56D-6E43-7D9B-BBAD-8921E2E27009}"/>
                  </a:ext>
                </a:extLst>
              </p:cNvPr>
              <p:cNvSpPr/>
              <p:nvPr/>
            </p:nvSpPr>
            <p:spPr>
              <a:xfrm>
                <a:off x="10154402" y="8023275"/>
                <a:ext cx="303460" cy="91438"/>
              </a:xfrm>
              <a:custGeom>
                <a:avLst/>
                <a:gdLst>
                  <a:gd name="connsiteX0" fmla="*/ 0 w 303460"/>
                  <a:gd name="connsiteY0" fmla="*/ 0 h 33717"/>
                  <a:gd name="connsiteX1" fmla="*/ 303460 w 303460"/>
                  <a:gd name="connsiteY1" fmla="*/ 0 h 33717"/>
                  <a:gd name="connsiteX2" fmla="*/ 303460 w 303460"/>
                  <a:gd name="connsiteY2" fmla="*/ 33718 h 33717"/>
                  <a:gd name="connsiteX3" fmla="*/ 0 w 303460"/>
                  <a:gd name="connsiteY3" fmla="*/ 33718 h 3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460" h="33717">
                    <a:moveTo>
                      <a:pt x="0" y="0"/>
                    </a:moveTo>
                    <a:lnTo>
                      <a:pt x="303460" y="0"/>
                    </a:lnTo>
                    <a:lnTo>
                      <a:pt x="303460" y="33718"/>
                    </a:lnTo>
                    <a:lnTo>
                      <a:pt x="0" y="33718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4A143C6E-0D38-8D4D-4BC3-86761BCCD77D}"/>
                  </a:ext>
                </a:extLst>
              </p:cNvPr>
              <p:cNvSpPr/>
              <p:nvPr/>
            </p:nvSpPr>
            <p:spPr>
              <a:xfrm>
                <a:off x="8974282" y="8023275"/>
                <a:ext cx="303460" cy="91438"/>
              </a:xfrm>
              <a:custGeom>
                <a:avLst/>
                <a:gdLst>
                  <a:gd name="connsiteX0" fmla="*/ 0 w 303460"/>
                  <a:gd name="connsiteY0" fmla="*/ 0 h 33717"/>
                  <a:gd name="connsiteX1" fmla="*/ 303461 w 303460"/>
                  <a:gd name="connsiteY1" fmla="*/ 0 h 33717"/>
                  <a:gd name="connsiteX2" fmla="*/ 303461 w 303460"/>
                  <a:gd name="connsiteY2" fmla="*/ 33718 h 33717"/>
                  <a:gd name="connsiteX3" fmla="*/ 0 w 303460"/>
                  <a:gd name="connsiteY3" fmla="*/ 33718 h 3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460" h="33717">
                    <a:moveTo>
                      <a:pt x="0" y="0"/>
                    </a:moveTo>
                    <a:lnTo>
                      <a:pt x="303461" y="0"/>
                    </a:lnTo>
                    <a:lnTo>
                      <a:pt x="303461" y="33718"/>
                    </a:lnTo>
                    <a:lnTo>
                      <a:pt x="0" y="33718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D7CD467C-B682-4FEA-72E1-88E716A12A85}"/>
                  </a:ext>
                </a:extLst>
              </p:cNvPr>
              <p:cNvSpPr/>
              <p:nvPr/>
            </p:nvSpPr>
            <p:spPr>
              <a:xfrm rot="18900000">
                <a:off x="10108006" y="8342953"/>
                <a:ext cx="91438" cy="303460"/>
              </a:xfrm>
              <a:custGeom>
                <a:avLst/>
                <a:gdLst>
                  <a:gd name="connsiteX0" fmla="*/ 0 w 33717"/>
                  <a:gd name="connsiteY0" fmla="*/ 0 h 303460"/>
                  <a:gd name="connsiteX1" fmla="*/ 33718 w 33717"/>
                  <a:gd name="connsiteY1" fmla="*/ 0 h 303460"/>
                  <a:gd name="connsiteX2" fmla="*/ 33718 w 33717"/>
                  <a:gd name="connsiteY2" fmla="*/ 303461 h 303460"/>
                  <a:gd name="connsiteX3" fmla="*/ 0 w 33717"/>
                  <a:gd name="connsiteY3" fmla="*/ 303461 h 30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717" h="303460">
                    <a:moveTo>
                      <a:pt x="0" y="0"/>
                    </a:moveTo>
                    <a:lnTo>
                      <a:pt x="33718" y="0"/>
                    </a:lnTo>
                    <a:lnTo>
                      <a:pt x="33718" y="303461"/>
                    </a:lnTo>
                    <a:lnTo>
                      <a:pt x="0" y="303461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98F5DB87-0F26-B1FB-99E3-BB7FFB000673}"/>
                  </a:ext>
                </a:extLst>
              </p:cNvPr>
              <p:cNvSpPr/>
              <p:nvPr/>
            </p:nvSpPr>
            <p:spPr>
              <a:xfrm rot="18899939">
                <a:off x="9273520" y="7508486"/>
                <a:ext cx="91438" cy="303460"/>
              </a:xfrm>
              <a:custGeom>
                <a:avLst/>
                <a:gdLst>
                  <a:gd name="connsiteX0" fmla="*/ 0 w 33717"/>
                  <a:gd name="connsiteY0" fmla="*/ 0 h 303460"/>
                  <a:gd name="connsiteX1" fmla="*/ 33718 w 33717"/>
                  <a:gd name="connsiteY1" fmla="*/ 0 h 303460"/>
                  <a:gd name="connsiteX2" fmla="*/ 33718 w 33717"/>
                  <a:gd name="connsiteY2" fmla="*/ 303460 h 303460"/>
                  <a:gd name="connsiteX3" fmla="*/ 0 w 33717"/>
                  <a:gd name="connsiteY3" fmla="*/ 303460 h 30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717" h="303460">
                    <a:moveTo>
                      <a:pt x="0" y="0"/>
                    </a:moveTo>
                    <a:lnTo>
                      <a:pt x="33718" y="0"/>
                    </a:lnTo>
                    <a:lnTo>
                      <a:pt x="33718" y="303460"/>
                    </a:lnTo>
                    <a:lnTo>
                      <a:pt x="0" y="303460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FDE42492-B977-0928-1779-E563067CF3FF}"/>
                  </a:ext>
                </a:extLst>
              </p:cNvPr>
              <p:cNvSpPr/>
              <p:nvPr/>
            </p:nvSpPr>
            <p:spPr>
              <a:xfrm rot="18900061">
                <a:off x="9126698" y="8448969"/>
                <a:ext cx="303460" cy="91438"/>
              </a:xfrm>
              <a:custGeom>
                <a:avLst/>
                <a:gdLst>
                  <a:gd name="connsiteX0" fmla="*/ 0 w 303460"/>
                  <a:gd name="connsiteY0" fmla="*/ 0 h 33717"/>
                  <a:gd name="connsiteX1" fmla="*/ 303460 w 303460"/>
                  <a:gd name="connsiteY1" fmla="*/ 0 h 33717"/>
                  <a:gd name="connsiteX2" fmla="*/ 303460 w 303460"/>
                  <a:gd name="connsiteY2" fmla="*/ 33718 h 33717"/>
                  <a:gd name="connsiteX3" fmla="*/ 0 w 303460"/>
                  <a:gd name="connsiteY3" fmla="*/ 33718 h 3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460" h="33717">
                    <a:moveTo>
                      <a:pt x="0" y="0"/>
                    </a:moveTo>
                    <a:lnTo>
                      <a:pt x="303460" y="0"/>
                    </a:lnTo>
                    <a:lnTo>
                      <a:pt x="303460" y="33718"/>
                    </a:lnTo>
                    <a:lnTo>
                      <a:pt x="0" y="33718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24" name="Полилиния: фигура 23">
                <a:extLst>
                  <a:ext uri="{FF2B5EF4-FFF2-40B4-BE49-F238E27FC236}">
                    <a16:creationId xmlns:a16="http://schemas.microsoft.com/office/drawing/2014/main" id="{565A5B68-2ADC-97D8-6349-17F74F4A5F48}"/>
                  </a:ext>
                </a:extLst>
              </p:cNvPr>
              <p:cNvSpPr/>
              <p:nvPr/>
            </p:nvSpPr>
            <p:spPr>
              <a:xfrm rot="18900000">
                <a:off x="9961187" y="7614500"/>
                <a:ext cx="303460" cy="91438"/>
              </a:xfrm>
              <a:custGeom>
                <a:avLst/>
                <a:gdLst>
                  <a:gd name="connsiteX0" fmla="*/ 0 w 303460"/>
                  <a:gd name="connsiteY0" fmla="*/ 0 h 33717"/>
                  <a:gd name="connsiteX1" fmla="*/ 303461 w 303460"/>
                  <a:gd name="connsiteY1" fmla="*/ 0 h 33717"/>
                  <a:gd name="connsiteX2" fmla="*/ 303461 w 303460"/>
                  <a:gd name="connsiteY2" fmla="*/ 33718 h 33717"/>
                  <a:gd name="connsiteX3" fmla="*/ 0 w 303460"/>
                  <a:gd name="connsiteY3" fmla="*/ 33718 h 3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460" h="33717">
                    <a:moveTo>
                      <a:pt x="0" y="0"/>
                    </a:moveTo>
                    <a:lnTo>
                      <a:pt x="303461" y="0"/>
                    </a:lnTo>
                    <a:lnTo>
                      <a:pt x="303461" y="33718"/>
                    </a:lnTo>
                    <a:lnTo>
                      <a:pt x="0" y="33718"/>
                    </a:lnTo>
                    <a:close/>
                  </a:path>
                </a:pathLst>
              </a:custGeom>
              <a:grpFill/>
              <a:ln w="1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6A600C48-C129-808D-4EDB-79F7B7CBD53D}"/>
                </a:ext>
              </a:extLst>
            </p:cNvPr>
            <p:cNvSpPr/>
            <p:nvPr/>
          </p:nvSpPr>
          <p:spPr>
            <a:xfrm>
              <a:off x="4021448" y="3350400"/>
              <a:ext cx="157200" cy="1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FE7A6F60-ED82-41F2-3FA4-946A2FBA7470}"/>
                </a:ext>
              </a:extLst>
            </p:cNvPr>
            <p:cNvSpPr/>
            <p:nvPr/>
          </p:nvSpPr>
          <p:spPr>
            <a:xfrm>
              <a:off x="8014379" y="3350400"/>
              <a:ext cx="157200" cy="1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7470698C-8C4E-5C5F-90E7-09C22199345F}"/>
                </a:ext>
              </a:extLst>
            </p:cNvPr>
            <p:cNvSpPr/>
            <p:nvPr/>
          </p:nvSpPr>
          <p:spPr>
            <a:xfrm>
              <a:off x="1258085" y="1426383"/>
              <a:ext cx="2007624" cy="4005234"/>
            </a:xfrm>
            <a:prstGeom prst="rect">
              <a:avLst/>
            </a:prstGeom>
            <a:noFill/>
            <a:ln>
              <a:solidFill>
                <a:srgbClr val="FFF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86" name="Группа 85">
              <a:extLst>
                <a:ext uri="{FF2B5EF4-FFF2-40B4-BE49-F238E27FC236}">
                  <a16:creationId xmlns:a16="http://schemas.microsoft.com/office/drawing/2014/main" id="{47E46EB4-E365-92E8-C6D6-6038BE20692F}"/>
                </a:ext>
              </a:extLst>
            </p:cNvPr>
            <p:cNvGrpSpPr/>
            <p:nvPr/>
          </p:nvGrpSpPr>
          <p:grpSpPr>
            <a:xfrm>
              <a:off x="10087833" y="5708115"/>
              <a:ext cx="9820129" cy="240327"/>
              <a:chOff x="1258085" y="5761693"/>
              <a:chExt cx="9820129" cy="240327"/>
            </a:xfrm>
          </p:grpSpPr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D6AC18AA-D4AE-7982-794A-AA5104D28CA6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479E50E4-1D38-128B-5014-C2676618B40D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213EA24E-1833-3C9E-E653-1C2465C1418F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8A9441FF-FA95-429D-88EA-59AFED0BF0B3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A064EBCF-3DFC-8DAC-1163-7DEB3B4BFF98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D261E725-2A5A-4E73-C334-21EB1D0B052F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2DA754FD-5575-D9CF-49F7-5E17264DC050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0B86812E-975F-3B0B-FFA6-9CD6B7A8F7EB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F030B499-763F-8D9C-716B-97C27B06AA0B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317E0A4-052E-B864-2342-A2BDF2778269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0CC0B22-2D6D-75B6-8E73-4CE01310516B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7DF2569E-2376-314B-8A96-85A6207B9404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2D5865FF-89E5-1351-10CF-BFE267BDCC34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95122C2C-44B3-B50A-F7FB-76834BC5BD75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66CD5FA4-FCBD-91D5-A7E1-B9E3AD58BFE9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6AF2C8B8-639A-A326-1320-26B8C0A26BFA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09" name="Группа 108">
              <a:extLst>
                <a:ext uri="{FF2B5EF4-FFF2-40B4-BE49-F238E27FC236}">
                  <a16:creationId xmlns:a16="http://schemas.microsoft.com/office/drawing/2014/main" id="{5BA6C2BA-0E00-6441-8174-6B2EB9DFDC29}"/>
                </a:ext>
              </a:extLst>
            </p:cNvPr>
            <p:cNvGrpSpPr/>
            <p:nvPr/>
          </p:nvGrpSpPr>
          <p:grpSpPr>
            <a:xfrm>
              <a:off x="10087833" y="846995"/>
              <a:ext cx="9820129" cy="240327"/>
              <a:chOff x="1258085" y="5761693"/>
              <a:chExt cx="9820129" cy="240327"/>
            </a:xfrm>
          </p:grpSpPr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C186E091-61AC-C003-FFF1-8153BB08549A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1" name="Прямоугольник 110">
                <a:extLst>
                  <a:ext uri="{FF2B5EF4-FFF2-40B4-BE49-F238E27FC236}">
                    <a16:creationId xmlns:a16="http://schemas.microsoft.com/office/drawing/2014/main" id="{30DEE061-5190-D34C-8D7E-2BECF4307CEC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2" name="Прямоугольник 111">
                <a:extLst>
                  <a:ext uri="{FF2B5EF4-FFF2-40B4-BE49-F238E27FC236}">
                    <a16:creationId xmlns:a16="http://schemas.microsoft.com/office/drawing/2014/main" id="{E0484DDD-B62B-8D95-059D-F16A1A89B0CB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3" name="Прямоугольник 112">
                <a:extLst>
                  <a:ext uri="{FF2B5EF4-FFF2-40B4-BE49-F238E27FC236}">
                    <a16:creationId xmlns:a16="http://schemas.microsoft.com/office/drawing/2014/main" id="{2BD17026-8476-2C54-F762-92BEC4203F46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4" name="Прямоугольник 113">
                <a:extLst>
                  <a:ext uri="{FF2B5EF4-FFF2-40B4-BE49-F238E27FC236}">
                    <a16:creationId xmlns:a16="http://schemas.microsoft.com/office/drawing/2014/main" id="{E1289DFF-3EF3-0871-E3B1-8DCF24D87528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5" name="Прямоугольник 114">
                <a:extLst>
                  <a:ext uri="{FF2B5EF4-FFF2-40B4-BE49-F238E27FC236}">
                    <a16:creationId xmlns:a16="http://schemas.microsoft.com/office/drawing/2014/main" id="{B5794508-12D0-B66B-5835-109DC9805A98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6" name="Прямоугольник 115">
                <a:extLst>
                  <a:ext uri="{FF2B5EF4-FFF2-40B4-BE49-F238E27FC236}">
                    <a16:creationId xmlns:a16="http://schemas.microsoft.com/office/drawing/2014/main" id="{239CA2B1-AED5-CE17-4EB0-C637C91F9D14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7" name="Прямоугольник 116">
                <a:extLst>
                  <a:ext uri="{FF2B5EF4-FFF2-40B4-BE49-F238E27FC236}">
                    <a16:creationId xmlns:a16="http://schemas.microsoft.com/office/drawing/2014/main" id="{D45CD645-EA59-2905-7243-7F26F4D84EE4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8" name="Прямоугольник 117">
                <a:extLst>
                  <a:ext uri="{FF2B5EF4-FFF2-40B4-BE49-F238E27FC236}">
                    <a16:creationId xmlns:a16="http://schemas.microsoft.com/office/drawing/2014/main" id="{759895A2-BEA4-8E93-29C1-D00296FB2E05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9" name="Прямоугольник 118">
                <a:extLst>
                  <a:ext uri="{FF2B5EF4-FFF2-40B4-BE49-F238E27FC236}">
                    <a16:creationId xmlns:a16="http://schemas.microsoft.com/office/drawing/2014/main" id="{BF1A1FDF-115A-296A-F1B5-87CBD208886C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0" name="Прямоугольник 119">
                <a:extLst>
                  <a:ext uri="{FF2B5EF4-FFF2-40B4-BE49-F238E27FC236}">
                    <a16:creationId xmlns:a16="http://schemas.microsoft.com/office/drawing/2014/main" id="{B3FB1094-C270-1299-23E8-CA7C7431143A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1" name="Прямоугольник 120">
                <a:extLst>
                  <a:ext uri="{FF2B5EF4-FFF2-40B4-BE49-F238E27FC236}">
                    <a16:creationId xmlns:a16="http://schemas.microsoft.com/office/drawing/2014/main" id="{170AFA2A-271E-C381-A007-0C0AAF365643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2" name="Прямоугольник 121">
                <a:extLst>
                  <a:ext uri="{FF2B5EF4-FFF2-40B4-BE49-F238E27FC236}">
                    <a16:creationId xmlns:a16="http://schemas.microsoft.com/office/drawing/2014/main" id="{784B5C60-476F-593B-EFF0-B0061068AE64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3" name="Прямоугольник 122">
                <a:extLst>
                  <a:ext uri="{FF2B5EF4-FFF2-40B4-BE49-F238E27FC236}">
                    <a16:creationId xmlns:a16="http://schemas.microsoft.com/office/drawing/2014/main" id="{CEA201FD-300F-074C-FD60-BA82F115F933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4" name="Прямоугольник 123">
                <a:extLst>
                  <a:ext uri="{FF2B5EF4-FFF2-40B4-BE49-F238E27FC236}">
                    <a16:creationId xmlns:a16="http://schemas.microsoft.com/office/drawing/2014/main" id="{A52BDFEE-0D6B-4E2C-016F-F10BF7572B00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5" name="Прямоугольник 124">
                <a:extLst>
                  <a:ext uri="{FF2B5EF4-FFF2-40B4-BE49-F238E27FC236}">
                    <a16:creationId xmlns:a16="http://schemas.microsoft.com/office/drawing/2014/main" id="{0FED1D88-9532-659F-87FE-98CE56632CC4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40" name="Группа 139">
              <a:extLst>
                <a:ext uri="{FF2B5EF4-FFF2-40B4-BE49-F238E27FC236}">
                  <a16:creationId xmlns:a16="http://schemas.microsoft.com/office/drawing/2014/main" id="{0D127E82-A296-82D3-9CCD-928BD3F97746}"/>
                </a:ext>
              </a:extLst>
            </p:cNvPr>
            <p:cNvGrpSpPr/>
            <p:nvPr/>
          </p:nvGrpSpPr>
          <p:grpSpPr>
            <a:xfrm>
              <a:off x="267704" y="5708115"/>
              <a:ext cx="9820129" cy="240327"/>
              <a:chOff x="1258085" y="5761693"/>
              <a:chExt cx="9820129" cy="240327"/>
            </a:xfrm>
          </p:grpSpPr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4F432AA4-837D-8AA7-0C23-722A45191653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2" name="Прямоугольник 141">
                <a:extLst>
                  <a:ext uri="{FF2B5EF4-FFF2-40B4-BE49-F238E27FC236}">
                    <a16:creationId xmlns:a16="http://schemas.microsoft.com/office/drawing/2014/main" id="{324DA519-694E-F439-25B2-8E42628A8AC9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3" name="Прямоугольник 142">
                <a:extLst>
                  <a:ext uri="{FF2B5EF4-FFF2-40B4-BE49-F238E27FC236}">
                    <a16:creationId xmlns:a16="http://schemas.microsoft.com/office/drawing/2014/main" id="{C225048C-6166-BD34-2618-97B942ABD2CC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4" name="Прямоугольник 143">
                <a:extLst>
                  <a:ext uri="{FF2B5EF4-FFF2-40B4-BE49-F238E27FC236}">
                    <a16:creationId xmlns:a16="http://schemas.microsoft.com/office/drawing/2014/main" id="{CF51D5E4-4213-37AD-934F-6F775EEFA14A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5" name="Прямоугольник 144">
                <a:extLst>
                  <a:ext uri="{FF2B5EF4-FFF2-40B4-BE49-F238E27FC236}">
                    <a16:creationId xmlns:a16="http://schemas.microsoft.com/office/drawing/2014/main" id="{E10EE07B-8E38-AF46-63E0-D23137361F7C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6" name="Прямоугольник 145">
                <a:extLst>
                  <a:ext uri="{FF2B5EF4-FFF2-40B4-BE49-F238E27FC236}">
                    <a16:creationId xmlns:a16="http://schemas.microsoft.com/office/drawing/2014/main" id="{1BCF916B-56A5-0493-6E06-972E226EBC5C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7" name="Прямоугольник 146">
                <a:extLst>
                  <a:ext uri="{FF2B5EF4-FFF2-40B4-BE49-F238E27FC236}">
                    <a16:creationId xmlns:a16="http://schemas.microsoft.com/office/drawing/2014/main" id="{7FF7D757-BF0B-88C0-00B4-E6CA15F285C5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8" name="Прямоугольник 147">
                <a:extLst>
                  <a:ext uri="{FF2B5EF4-FFF2-40B4-BE49-F238E27FC236}">
                    <a16:creationId xmlns:a16="http://schemas.microsoft.com/office/drawing/2014/main" id="{C950EB5C-787A-157D-05F5-A105B756B6B8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9" name="Прямоугольник 148">
                <a:extLst>
                  <a:ext uri="{FF2B5EF4-FFF2-40B4-BE49-F238E27FC236}">
                    <a16:creationId xmlns:a16="http://schemas.microsoft.com/office/drawing/2014/main" id="{908219CB-4ECA-C657-CE99-619331C036CB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0" name="Прямоугольник 149">
                <a:extLst>
                  <a:ext uri="{FF2B5EF4-FFF2-40B4-BE49-F238E27FC236}">
                    <a16:creationId xmlns:a16="http://schemas.microsoft.com/office/drawing/2014/main" id="{FD8CB702-B29B-F73F-2023-9A117E903816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1" name="Прямоугольник 150">
                <a:extLst>
                  <a:ext uri="{FF2B5EF4-FFF2-40B4-BE49-F238E27FC236}">
                    <a16:creationId xmlns:a16="http://schemas.microsoft.com/office/drawing/2014/main" id="{E96F207A-2D2A-FB05-0871-88A9E5E78D06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2" name="Прямоугольник 151">
                <a:extLst>
                  <a:ext uri="{FF2B5EF4-FFF2-40B4-BE49-F238E27FC236}">
                    <a16:creationId xmlns:a16="http://schemas.microsoft.com/office/drawing/2014/main" id="{C11B8023-7348-905F-2425-ECA64175A2BB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3" name="Прямоугольник 152">
                <a:extLst>
                  <a:ext uri="{FF2B5EF4-FFF2-40B4-BE49-F238E27FC236}">
                    <a16:creationId xmlns:a16="http://schemas.microsoft.com/office/drawing/2014/main" id="{9FFAEE90-559D-EEF9-FD68-C4C3695EAC1E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4" name="Прямоугольник 153">
                <a:extLst>
                  <a:ext uri="{FF2B5EF4-FFF2-40B4-BE49-F238E27FC236}">
                    <a16:creationId xmlns:a16="http://schemas.microsoft.com/office/drawing/2014/main" id="{A1131904-7E94-6BAF-2D59-69288A425EDB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5" name="Прямоугольник 154">
                <a:extLst>
                  <a:ext uri="{FF2B5EF4-FFF2-40B4-BE49-F238E27FC236}">
                    <a16:creationId xmlns:a16="http://schemas.microsoft.com/office/drawing/2014/main" id="{B24FF81D-84F1-8254-2AC8-4A65EB386A84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6" name="Прямоугольник 155">
                <a:extLst>
                  <a:ext uri="{FF2B5EF4-FFF2-40B4-BE49-F238E27FC236}">
                    <a16:creationId xmlns:a16="http://schemas.microsoft.com/office/drawing/2014/main" id="{1D66D9EB-2993-6C8D-A5E6-F2620D094D45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157" name="Группа 156">
              <a:extLst>
                <a:ext uri="{FF2B5EF4-FFF2-40B4-BE49-F238E27FC236}">
                  <a16:creationId xmlns:a16="http://schemas.microsoft.com/office/drawing/2014/main" id="{CEF380E2-565C-23CF-9ED3-4273F30AF677}"/>
                </a:ext>
              </a:extLst>
            </p:cNvPr>
            <p:cNvGrpSpPr/>
            <p:nvPr/>
          </p:nvGrpSpPr>
          <p:grpSpPr>
            <a:xfrm>
              <a:off x="267704" y="854931"/>
              <a:ext cx="9820129" cy="240327"/>
              <a:chOff x="1258085" y="5761693"/>
              <a:chExt cx="9820129" cy="240327"/>
            </a:xfrm>
          </p:grpSpPr>
          <p:sp>
            <p:nvSpPr>
              <p:cNvPr id="158" name="Прямоугольник 157">
                <a:extLst>
                  <a:ext uri="{FF2B5EF4-FFF2-40B4-BE49-F238E27FC236}">
                    <a16:creationId xmlns:a16="http://schemas.microsoft.com/office/drawing/2014/main" id="{D3ACBC7B-6FAF-8D3D-93B6-2FFF84D17F24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9" name="Прямоугольник 158">
                <a:extLst>
                  <a:ext uri="{FF2B5EF4-FFF2-40B4-BE49-F238E27FC236}">
                    <a16:creationId xmlns:a16="http://schemas.microsoft.com/office/drawing/2014/main" id="{06F3F596-300E-EBC9-68AD-585E80E39DFA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0" name="Прямоугольник 159">
                <a:extLst>
                  <a:ext uri="{FF2B5EF4-FFF2-40B4-BE49-F238E27FC236}">
                    <a16:creationId xmlns:a16="http://schemas.microsoft.com/office/drawing/2014/main" id="{B656E338-B6BE-45F4-9D12-0BCDC7E286CB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1" name="Прямоугольник 160">
                <a:extLst>
                  <a:ext uri="{FF2B5EF4-FFF2-40B4-BE49-F238E27FC236}">
                    <a16:creationId xmlns:a16="http://schemas.microsoft.com/office/drawing/2014/main" id="{466D9C5C-597E-61C1-BC6F-2E77ADE3863B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2" name="Прямоугольник 161">
                <a:extLst>
                  <a:ext uri="{FF2B5EF4-FFF2-40B4-BE49-F238E27FC236}">
                    <a16:creationId xmlns:a16="http://schemas.microsoft.com/office/drawing/2014/main" id="{3519391E-6DB4-4D31-6DF8-E8CA51CA02EC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3" name="Прямоугольник 162">
                <a:extLst>
                  <a:ext uri="{FF2B5EF4-FFF2-40B4-BE49-F238E27FC236}">
                    <a16:creationId xmlns:a16="http://schemas.microsoft.com/office/drawing/2014/main" id="{6A50B91F-E750-C4DC-073E-3A8D36BB1AF3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4" name="Прямоугольник 163">
                <a:extLst>
                  <a:ext uri="{FF2B5EF4-FFF2-40B4-BE49-F238E27FC236}">
                    <a16:creationId xmlns:a16="http://schemas.microsoft.com/office/drawing/2014/main" id="{046F9CBF-C19C-D213-8D5E-D0C7D2CFB2A3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5" name="Прямоугольник 164">
                <a:extLst>
                  <a:ext uri="{FF2B5EF4-FFF2-40B4-BE49-F238E27FC236}">
                    <a16:creationId xmlns:a16="http://schemas.microsoft.com/office/drawing/2014/main" id="{EB882B71-6252-27C7-05A0-A2B4D11A4976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6" name="Прямоугольник 165">
                <a:extLst>
                  <a:ext uri="{FF2B5EF4-FFF2-40B4-BE49-F238E27FC236}">
                    <a16:creationId xmlns:a16="http://schemas.microsoft.com/office/drawing/2014/main" id="{383F237D-13B4-777A-DEC0-6CF82159E97A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7" name="Прямоугольник 166">
                <a:extLst>
                  <a:ext uri="{FF2B5EF4-FFF2-40B4-BE49-F238E27FC236}">
                    <a16:creationId xmlns:a16="http://schemas.microsoft.com/office/drawing/2014/main" id="{B68A3E45-AE87-0F0E-6B98-728B5AC455C4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8" name="Прямоугольник 167">
                <a:extLst>
                  <a:ext uri="{FF2B5EF4-FFF2-40B4-BE49-F238E27FC236}">
                    <a16:creationId xmlns:a16="http://schemas.microsoft.com/office/drawing/2014/main" id="{858AFAC3-7606-FBC7-2206-CAF99E6C09A2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9" name="Прямоугольник 168">
                <a:extLst>
                  <a:ext uri="{FF2B5EF4-FFF2-40B4-BE49-F238E27FC236}">
                    <a16:creationId xmlns:a16="http://schemas.microsoft.com/office/drawing/2014/main" id="{89298893-D4BB-4579-3872-401B8D2F3AD3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0" name="Прямоугольник 169">
                <a:extLst>
                  <a:ext uri="{FF2B5EF4-FFF2-40B4-BE49-F238E27FC236}">
                    <a16:creationId xmlns:a16="http://schemas.microsoft.com/office/drawing/2014/main" id="{B247C525-DD20-0D01-48BA-C7BB97067B28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1" name="Прямоугольник 170">
                <a:extLst>
                  <a:ext uri="{FF2B5EF4-FFF2-40B4-BE49-F238E27FC236}">
                    <a16:creationId xmlns:a16="http://schemas.microsoft.com/office/drawing/2014/main" id="{34C1687F-20A8-1DB0-1877-8E1079262578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2" name="Прямоугольник 171">
                <a:extLst>
                  <a:ext uri="{FF2B5EF4-FFF2-40B4-BE49-F238E27FC236}">
                    <a16:creationId xmlns:a16="http://schemas.microsoft.com/office/drawing/2014/main" id="{990838C0-F45B-DB27-BCED-312A3EEF2B6D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3" name="Прямоугольник 172">
                <a:extLst>
                  <a:ext uri="{FF2B5EF4-FFF2-40B4-BE49-F238E27FC236}">
                    <a16:creationId xmlns:a16="http://schemas.microsoft.com/office/drawing/2014/main" id="{B85F0ECA-2F70-1D9E-AEFE-A779155BE7EF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24" name="Овал 223">
              <a:extLst>
                <a:ext uri="{FF2B5EF4-FFF2-40B4-BE49-F238E27FC236}">
                  <a16:creationId xmlns:a16="http://schemas.microsoft.com/office/drawing/2014/main" id="{69597B63-0689-611F-A62D-50D4A88DC782}"/>
                </a:ext>
              </a:extLst>
            </p:cNvPr>
            <p:cNvSpPr/>
            <p:nvPr/>
          </p:nvSpPr>
          <p:spPr>
            <a:xfrm rot="8154769">
              <a:off x="9141334" y="3310001"/>
              <a:ext cx="1423768" cy="1423768"/>
            </a:xfrm>
            <a:prstGeom prst="ellipse">
              <a:avLst/>
            </a:prstGeom>
            <a:gradFill flip="none" rotWithShape="1">
              <a:gsLst>
                <a:gs pos="87000">
                  <a:srgbClr val="7030A0"/>
                </a:gs>
                <a:gs pos="56000">
                  <a:srgbClr val="82C8AE"/>
                </a:gs>
                <a:gs pos="44000">
                  <a:srgbClr val="F1A843"/>
                </a:gs>
                <a:gs pos="22000">
                  <a:srgbClr val="FED45E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9" name="Полилиния: фигура 238">
              <a:extLst>
                <a:ext uri="{FF2B5EF4-FFF2-40B4-BE49-F238E27FC236}">
                  <a16:creationId xmlns:a16="http://schemas.microsoft.com/office/drawing/2014/main" id="{706F5C50-4E53-8DE5-A8E3-559335CF55F1}"/>
                </a:ext>
              </a:extLst>
            </p:cNvPr>
            <p:cNvSpPr/>
            <p:nvPr/>
          </p:nvSpPr>
          <p:spPr>
            <a:xfrm>
              <a:off x="9015797" y="3153121"/>
              <a:ext cx="1715017" cy="1737525"/>
            </a:xfrm>
            <a:custGeom>
              <a:avLst/>
              <a:gdLst>
                <a:gd name="connsiteX0" fmla="*/ 1096358 w 1665435"/>
                <a:gd name="connsiteY0" fmla="*/ 1096739 h 1665435"/>
                <a:gd name="connsiteX1" fmla="*/ 1052418 w 1665435"/>
                <a:gd name="connsiteY1" fmla="*/ 1140679 h 1665435"/>
                <a:gd name="connsiteX2" fmla="*/ 1096358 w 1665435"/>
                <a:gd name="connsiteY2" fmla="*/ 1184619 h 1665435"/>
                <a:gd name="connsiteX3" fmla="*/ 1140298 w 1665435"/>
                <a:gd name="connsiteY3" fmla="*/ 1140679 h 1665435"/>
                <a:gd name="connsiteX4" fmla="*/ 1096358 w 1665435"/>
                <a:gd name="connsiteY4" fmla="*/ 1096739 h 1665435"/>
                <a:gd name="connsiteX5" fmla="*/ 555897 w 1665435"/>
                <a:gd name="connsiteY5" fmla="*/ 702378 h 1665435"/>
                <a:gd name="connsiteX6" fmla="*/ 747036 w 1665435"/>
                <a:gd name="connsiteY6" fmla="*/ 989087 h 1665435"/>
                <a:gd name="connsiteX7" fmla="*/ 955751 w 1665435"/>
                <a:gd name="connsiteY7" fmla="*/ 1048406 h 1665435"/>
                <a:gd name="connsiteX8" fmla="*/ 1101851 w 1665435"/>
                <a:gd name="connsiteY8" fmla="*/ 980299 h 1665435"/>
                <a:gd name="connsiteX9" fmla="*/ 1080980 w 1665435"/>
                <a:gd name="connsiteY9" fmla="*/ 821016 h 1665435"/>
                <a:gd name="connsiteX10" fmla="*/ 1046926 w 1665435"/>
                <a:gd name="connsiteY10" fmla="*/ 777076 h 1665435"/>
                <a:gd name="connsiteX11" fmla="*/ 1049123 w 1665435"/>
                <a:gd name="connsiteY11" fmla="*/ 853971 h 1665435"/>
                <a:gd name="connsiteX12" fmla="*/ 1063404 w 1665435"/>
                <a:gd name="connsiteY12" fmla="*/ 959427 h 1665435"/>
                <a:gd name="connsiteX13" fmla="*/ 955751 w 1665435"/>
                <a:gd name="connsiteY13" fmla="*/ 1005564 h 1665435"/>
                <a:gd name="connsiteX14" fmla="*/ 767907 w 1665435"/>
                <a:gd name="connsiteY14" fmla="*/ 951738 h 1665435"/>
                <a:gd name="connsiteX15" fmla="*/ 595443 w 1665435"/>
                <a:gd name="connsiteY15" fmla="*/ 722151 h 1665435"/>
                <a:gd name="connsiteX16" fmla="*/ 555897 w 1665435"/>
                <a:gd name="connsiteY16" fmla="*/ 702378 h 1665435"/>
                <a:gd name="connsiteX17" fmla="*/ 843703 w 1665435"/>
                <a:gd name="connsiteY17" fmla="*/ 655142 h 1665435"/>
                <a:gd name="connsiteX18" fmla="*/ 711883 w 1665435"/>
                <a:gd name="connsiteY18" fmla="*/ 786962 h 1665435"/>
                <a:gd name="connsiteX19" fmla="*/ 843703 w 1665435"/>
                <a:gd name="connsiteY19" fmla="*/ 918782 h 1665435"/>
                <a:gd name="connsiteX20" fmla="*/ 975523 w 1665435"/>
                <a:gd name="connsiteY20" fmla="*/ 786962 h 1665435"/>
                <a:gd name="connsiteX21" fmla="*/ 843703 w 1665435"/>
                <a:gd name="connsiteY21" fmla="*/ 655142 h 1665435"/>
                <a:gd name="connsiteX22" fmla="*/ 613018 w 1665435"/>
                <a:gd name="connsiteY22" fmla="*/ 591429 h 1665435"/>
                <a:gd name="connsiteX23" fmla="*/ 569078 w 1665435"/>
                <a:gd name="connsiteY23" fmla="*/ 635369 h 1665435"/>
                <a:gd name="connsiteX24" fmla="*/ 613018 w 1665435"/>
                <a:gd name="connsiteY24" fmla="*/ 679309 h 1665435"/>
                <a:gd name="connsiteX25" fmla="*/ 656958 w 1665435"/>
                <a:gd name="connsiteY25" fmla="*/ 635369 h 1665435"/>
                <a:gd name="connsiteX26" fmla="*/ 613018 w 1665435"/>
                <a:gd name="connsiteY26" fmla="*/ 591429 h 1665435"/>
                <a:gd name="connsiteX27" fmla="*/ 632792 w 1665435"/>
                <a:gd name="connsiteY27" fmla="*/ 499155 h 1665435"/>
                <a:gd name="connsiteX28" fmla="*/ 408698 w 1665435"/>
                <a:gd name="connsiteY28" fmla="*/ 602414 h 1665435"/>
                <a:gd name="connsiteX29" fmla="*/ 438357 w 1665435"/>
                <a:gd name="connsiteY29" fmla="*/ 845183 h 1665435"/>
                <a:gd name="connsiteX30" fmla="*/ 697603 w 1665435"/>
                <a:gd name="connsiteY30" fmla="*/ 1073671 h 1665435"/>
                <a:gd name="connsiteX31" fmla="*/ 1009577 w 1665435"/>
                <a:gd name="connsiteY31" fmla="*/ 1167043 h 1665435"/>
                <a:gd name="connsiteX32" fmla="*/ 1005183 w 1665435"/>
                <a:gd name="connsiteY32" fmla="*/ 1140679 h 1665435"/>
                <a:gd name="connsiteX33" fmla="*/ 1007380 w 1665435"/>
                <a:gd name="connsiteY33" fmla="*/ 1123103 h 1665435"/>
                <a:gd name="connsiteX34" fmla="*/ 719573 w 1665435"/>
                <a:gd name="connsiteY34" fmla="*/ 1035223 h 1665435"/>
                <a:gd name="connsiteX35" fmla="*/ 476805 w 1665435"/>
                <a:gd name="connsiteY35" fmla="*/ 821016 h 1665435"/>
                <a:gd name="connsiteX36" fmla="*/ 444948 w 1665435"/>
                <a:gd name="connsiteY36" fmla="*/ 622187 h 1665435"/>
                <a:gd name="connsiteX37" fmla="*/ 630595 w 1665435"/>
                <a:gd name="connsiteY37" fmla="*/ 541997 h 1665435"/>
                <a:gd name="connsiteX38" fmla="*/ 941470 w 1665435"/>
                <a:gd name="connsiteY38" fmla="*/ 630975 h 1665435"/>
                <a:gd name="connsiteX39" fmla="*/ 1217194 w 1665435"/>
                <a:gd name="connsiteY39" fmla="*/ 1044011 h 1665435"/>
                <a:gd name="connsiteX40" fmla="*/ 1168860 w 1665435"/>
                <a:gd name="connsiteY40" fmla="*/ 1093444 h 1665435"/>
                <a:gd name="connsiteX41" fmla="*/ 1183140 w 1665435"/>
                <a:gd name="connsiteY41" fmla="*/ 1135187 h 1665435"/>
                <a:gd name="connsiteX42" fmla="*/ 1256740 w 1665435"/>
                <a:gd name="connsiteY42" fmla="*/ 1064883 h 1665435"/>
                <a:gd name="connsiteX43" fmla="*/ 964539 w 1665435"/>
                <a:gd name="connsiteY43" fmla="*/ 593626 h 1665435"/>
                <a:gd name="connsiteX44" fmla="*/ 632792 w 1665435"/>
                <a:gd name="connsiteY44" fmla="*/ 499155 h 1665435"/>
                <a:gd name="connsiteX45" fmla="*/ 0 w 1665435"/>
                <a:gd name="connsiteY45" fmla="*/ 0 h 1665435"/>
                <a:gd name="connsiteX46" fmla="*/ 1665435 w 1665435"/>
                <a:gd name="connsiteY46" fmla="*/ 0 h 1665435"/>
                <a:gd name="connsiteX47" fmla="*/ 1665435 w 1665435"/>
                <a:gd name="connsiteY47" fmla="*/ 1665435 h 1665435"/>
                <a:gd name="connsiteX48" fmla="*/ 0 w 1665435"/>
                <a:gd name="connsiteY48" fmla="*/ 1665435 h 166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665435" h="1665435">
                  <a:moveTo>
                    <a:pt x="1096358" y="1096739"/>
                  </a:moveTo>
                  <a:cubicBezTo>
                    <a:pt x="1072091" y="1096739"/>
                    <a:pt x="1052418" y="1116412"/>
                    <a:pt x="1052418" y="1140679"/>
                  </a:cubicBezTo>
                  <a:cubicBezTo>
                    <a:pt x="1052418" y="1164946"/>
                    <a:pt x="1072091" y="1184619"/>
                    <a:pt x="1096358" y="1184619"/>
                  </a:cubicBezTo>
                  <a:cubicBezTo>
                    <a:pt x="1120625" y="1184619"/>
                    <a:pt x="1140298" y="1164946"/>
                    <a:pt x="1140298" y="1140679"/>
                  </a:cubicBezTo>
                  <a:cubicBezTo>
                    <a:pt x="1140298" y="1116412"/>
                    <a:pt x="1120625" y="1096739"/>
                    <a:pt x="1096358" y="1096739"/>
                  </a:cubicBezTo>
                  <a:close/>
                  <a:moveTo>
                    <a:pt x="555897" y="702378"/>
                  </a:moveTo>
                  <a:cubicBezTo>
                    <a:pt x="524040" y="789160"/>
                    <a:pt x="604231" y="912192"/>
                    <a:pt x="747036" y="989087"/>
                  </a:cubicBezTo>
                  <a:cubicBezTo>
                    <a:pt x="816241" y="1027534"/>
                    <a:pt x="890939" y="1048406"/>
                    <a:pt x="955751" y="1048406"/>
                  </a:cubicBezTo>
                  <a:cubicBezTo>
                    <a:pt x="1026055" y="1048406"/>
                    <a:pt x="1077684" y="1024239"/>
                    <a:pt x="1101851" y="980299"/>
                  </a:cubicBezTo>
                  <a:cubicBezTo>
                    <a:pt x="1126019" y="936358"/>
                    <a:pt x="1118329" y="880335"/>
                    <a:pt x="1080980" y="821016"/>
                  </a:cubicBezTo>
                  <a:cubicBezTo>
                    <a:pt x="1071093" y="805637"/>
                    <a:pt x="1059010" y="790258"/>
                    <a:pt x="1046926" y="777076"/>
                  </a:cubicBezTo>
                  <a:cubicBezTo>
                    <a:pt x="1052419" y="802342"/>
                    <a:pt x="1053517" y="828706"/>
                    <a:pt x="1049123" y="853971"/>
                  </a:cubicBezTo>
                  <a:cubicBezTo>
                    <a:pt x="1073290" y="894616"/>
                    <a:pt x="1078783" y="931965"/>
                    <a:pt x="1063404" y="959427"/>
                  </a:cubicBezTo>
                  <a:cubicBezTo>
                    <a:pt x="1046926" y="989087"/>
                    <a:pt x="1009577" y="1005564"/>
                    <a:pt x="955751" y="1005564"/>
                  </a:cubicBezTo>
                  <a:cubicBezTo>
                    <a:pt x="898629" y="1005564"/>
                    <a:pt x="831620" y="986890"/>
                    <a:pt x="767907" y="951738"/>
                  </a:cubicBezTo>
                  <a:cubicBezTo>
                    <a:pt x="651466" y="888025"/>
                    <a:pt x="577867" y="786963"/>
                    <a:pt x="595443" y="722151"/>
                  </a:cubicBezTo>
                  <a:cubicBezTo>
                    <a:pt x="581162" y="718856"/>
                    <a:pt x="566882" y="712265"/>
                    <a:pt x="555897" y="702378"/>
                  </a:cubicBezTo>
                  <a:close/>
                  <a:moveTo>
                    <a:pt x="843703" y="655142"/>
                  </a:moveTo>
                  <a:cubicBezTo>
                    <a:pt x="770901" y="655142"/>
                    <a:pt x="711883" y="714160"/>
                    <a:pt x="711883" y="786962"/>
                  </a:cubicBezTo>
                  <a:cubicBezTo>
                    <a:pt x="711883" y="859764"/>
                    <a:pt x="770901" y="918782"/>
                    <a:pt x="843703" y="918782"/>
                  </a:cubicBezTo>
                  <a:cubicBezTo>
                    <a:pt x="916505" y="918782"/>
                    <a:pt x="975523" y="859764"/>
                    <a:pt x="975523" y="786962"/>
                  </a:cubicBezTo>
                  <a:cubicBezTo>
                    <a:pt x="975523" y="714160"/>
                    <a:pt x="916505" y="655142"/>
                    <a:pt x="843703" y="655142"/>
                  </a:cubicBezTo>
                  <a:close/>
                  <a:moveTo>
                    <a:pt x="613018" y="591429"/>
                  </a:moveTo>
                  <a:cubicBezTo>
                    <a:pt x="588751" y="591429"/>
                    <a:pt x="569078" y="611102"/>
                    <a:pt x="569078" y="635369"/>
                  </a:cubicBezTo>
                  <a:cubicBezTo>
                    <a:pt x="569078" y="659636"/>
                    <a:pt x="588751" y="679309"/>
                    <a:pt x="613018" y="679309"/>
                  </a:cubicBezTo>
                  <a:cubicBezTo>
                    <a:pt x="637285" y="679309"/>
                    <a:pt x="656958" y="659636"/>
                    <a:pt x="656958" y="635369"/>
                  </a:cubicBezTo>
                  <a:cubicBezTo>
                    <a:pt x="656958" y="611102"/>
                    <a:pt x="637285" y="591429"/>
                    <a:pt x="613018" y="591429"/>
                  </a:cubicBezTo>
                  <a:close/>
                  <a:moveTo>
                    <a:pt x="632792" y="499155"/>
                  </a:moveTo>
                  <a:cubicBezTo>
                    <a:pt x="525139" y="499155"/>
                    <a:pt x="444948" y="535406"/>
                    <a:pt x="408698" y="602414"/>
                  </a:cubicBezTo>
                  <a:cubicBezTo>
                    <a:pt x="372447" y="668324"/>
                    <a:pt x="384531" y="755105"/>
                    <a:pt x="438357" y="845183"/>
                  </a:cubicBezTo>
                  <a:cubicBezTo>
                    <a:pt x="494381" y="931964"/>
                    <a:pt x="586655" y="1013253"/>
                    <a:pt x="697603" y="1073671"/>
                  </a:cubicBezTo>
                  <a:cubicBezTo>
                    <a:pt x="801961" y="1130793"/>
                    <a:pt x="911811" y="1162649"/>
                    <a:pt x="1009577" y="1167043"/>
                  </a:cubicBezTo>
                  <a:cubicBezTo>
                    <a:pt x="1007380" y="1158255"/>
                    <a:pt x="1005183" y="1149467"/>
                    <a:pt x="1005183" y="1140679"/>
                  </a:cubicBezTo>
                  <a:cubicBezTo>
                    <a:pt x="1005183" y="1134088"/>
                    <a:pt x="1006282" y="1128596"/>
                    <a:pt x="1007380" y="1123103"/>
                  </a:cubicBezTo>
                  <a:cubicBezTo>
                    <a:pt x="917303" y="1118709"/>
                    <a:pt x="816241" y="1087951"/>
                    <a:pt x="719573" y="1035223"/>
                  </a:cubicBezTo>
                  <a:cubicBezTo>
                    <a:pt x="615216" y="977003"/>
                    <a:pt x="528434" y="901206"/>
                    <a:pt x="476805" y="821016"/>
                  </a:cubicBezTo>
                  <a:cubicBezTo>
                    <a:pt x="428471" y="745219"/>
                    <a:pt x="416387" y="673817"/>
                    <a:pt x="444948" y="622187"/>
                  </a:cubicBezTo>
                  <a:cubicBezTo>
                    <a:pt x="473509" y="570558"/>
                    <a:pt x="539419" y="541997"/>
                    <a:pt x="630595" y="541997"/>
                  </a:cubicBezTo>
                  <a:cubicBezTo>
                    <a:pt x="726164" y="541997"/>
                    <a:pt x="837113" y="573853"/>
                    <a:pt x="941470" y="630975"/>
                  </a:cubicBezTo>
                  <a:cubicBezTo>
                    <a:pt x="1151284" y="745219"/>
                    <a:pt x="1277611" y="934161"/>
                    <a:pt x="1217194" y="1044011"/>
                  </a:cubicBezTo>
                  <a:cubicBezTo>
                    <a:pt x="1206209" y="1064883"/>
                    <a:pt x="1189731" y="1081360"/>
                    <a:pt x="1168860" y="1093444"/>
                  </a:cubicBezTo>
                  <a:cubicBezTo>
                    <a:pt x="1177648" y="1105527"/>
                    <a:pt x="1182042" y="1119808"/>
                    <a:pt x="1183140" y="1135187"/>
                  </a:cubicBezTo>
                  <a:cubicBezTo>
                    <a:pt x="1213898" y="1119808"/>
                    <a:pt x="1239164" y="1094542"/>
                    <a:pt x="1256740" y="1064883"/>
                  </a:cubicBezTo>
                  <a:cubicBezTo>
                    <a:pt x="1330339" y="929767"/>
                    <a:pt x="1201815" y="722150"/>
                    <a:pt x="964539" y="593626"/>
                  </a:cubicBezTo>
                  <a:cubicBezTo>
                    <a:pt x="853590" y="532110"/>
                    <a:pt x="736051" y="499155"/>
                    <a:pt x="632792" y="499155"/>
                  </a:cubicBezTo>
                  <a:close/>
                  <a:moveTo>
                    <a:pt x="0" y="0"/>
                  </a:moveTo>
                  <a:lnTo>
                    <a:pt x="1665435" y="0"/>
                  </a:lnTo>
                  <a:lnTo>
                    <a:pt x="1665435" y="1665435"/>
                  </a:lnTo>
                  <a:lnTo>
                    <a:pt x="0" y="1665435"/>
                  </a:lnTo>
                  <a:close/>
                </a:path>
              </a:pathLst>
            </a:custGeom>
            <a:solidFill>
              <a:srgbClr val="01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grpSp>
          <p:nvGrpSpPr>
            <p:cNvPr id="247" name="Группа 246">
              <a:extLst>
                <a:ext uri="{FF2B5EF4-FFF2-40B4-BE49-F238E27FC236}">
                  <a16:creationId xmlns:a16="http://schemas.microsoft.com/office/drawing/2014/main" id="{3DF95450-D13F-E712-58EA-2FC88FD1077B}"/>
                </a:ext>
              </a:extLst>
            </p:cNvPr>
            <p:cNvGrpSpPr/>
            <p:nvPr/>
          </p:nvGrpSpPr>
          <p:grpSpPr>
            <a:xfrm>
              <a:off x="8995814" y="4640081"/>
              <a:ext cx="1758043" cy="243537"/>
              <a:chOff x="9028339" y="4285606"/>
              <a:chExt cx="1758043" cy="243537"/>
            </a:xfrm>
          </p:grpSpPr>
          <p:cxnSp>
            <p:nvCxnSpPr>
              <p:cNvPr id="241" name="Прямая соединительная линия 240">
                <a:extLst>
                  <a:ext uri="{FF2B5EF4-FFF2-40B4-BE49-F238E27FC236}">
                    <a16:creationId xmlns:a16="http://schemas.microsoft.com/office/drawing/2014/main" id="{E23C27B4-12C5-1DBD-DA47-3AC367946B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339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Прямая соединительная линия 243">
                <a:extLst>
                  <a:ext uri="{FF2B5EF4-FFF2-40B4-BE49-F238E27FC236}">
                    <a16:creationId xmlns:a16="http://schemas.microsoft.com/office/drawing/2014/main" id="{32FEB0C2-C53B-D20A-6DCC-3AA3CF77C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00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Овал 245">
                <a:extLst>
                  <a:ext uri="{FF2B5EF4-FFF2-40B4-BE49-F238E27FC236}">
                    <a16:creationId xmlns:a16="http://schemas.microsoft.com/office/drawing/2014/main" id="{469D3F06-7C89-7934-A436-B80CEE17757B}"/>
                  </a:ext>
                </a:extLst>
              </p:cNvPr>
              <p:cNvSpPr/>
              <p:nvPr/>
            </p:nvSpPr>
            <p:spPr>
              <a:xfrm>
                <a:off x="9779390" y="4285606"/>
                <a:ext cx="243537" cy="243537"/>
              </a:xfrm>
              <a:prstGeom prst="ellipse">
                <a:avLst/>
              </a:prstGeom>
              <a:noFill/>
              <a:ln>
                <a:solidFill>
                  <a:srgbClr val="83C1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A7141393-6D0E-6322-6827-9340499EDA37}"/>
                </a:ext>
              </a:extLst>
            </p:cNvPr>
            <p:cNvSpPr/>
            <p:nvPr/>
          </p:nvSpPr>
          <p:spPr>
            <a:xfrm>
              <a:off x="8919681" y="1426383"/>
              <a:ext cx="2007624" cy="4005234"/>
            </a:xfrm>
            <a:prstGeom prst="rect">
              <a:avLst/>
            </a:prstGeom>
            <a:noFill/>
            <a:ln>
              <a:solidFill>
                <a:srgbClr val="FFF1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48" name="Группа 247">
              <a:extLst>
                <a:ext uri="{FF2B5EF4-FFF2-40B4-BE49-F238E27FC236}">
                  <a16:creationId xmlns:a16="http://schemas.microsoft.com/office/drawing/2014/main" id="{A81BDEB4-5FF3-0D32-24D3-B880891126EC}"/>
                </a:ext>
              </a:extLst>
            </p:cNvPr>
            <p:cNvGrpSpPr/>
            <p:nvPr/>
          </p:nvGrpSpPr>
          <p:grpSpPr>
            <a:xfrm>
              <a:off x="8995814" y="1982745"/>
              <a:ext cx="1758043" cy="243537"/>
              <a:chOff x="9028339" y="4285606"/>
              <a:chExt cx="1758043" cy="243537"/>
            </a:xfrm>
          </p:grpSpPr>
          <p:cxnSp>
            <p:nvCxnSpPr>
              <p:cNvPr id="249" name="Прямая соединительная линия 248">
                <a:extLst>
                  <a:ext uri="{FF2B5EF4-FFF2-40B4-BE49-F238E27FC236}">
                    <a16:creationId xmlns:a16="http://schemas.microsoft.com/office/drawing/2014/main" id="{BEA84B16-7CB1-0387-BA9D-C52959393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339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Прямая соединительная линия 249">
                <a:extLst>
                  <a:ext uri="{FF2B5EF4-FFF2-40B4-BE49-F238E27FC236}">
                    <a16:creationId xmlns:a16="http://schemas.microsoft.com/office/drawing/2014/main" id="{02238B72-8EFD-49F2-1871-A381E9002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00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Овал 250">
                <a:extLst>
                  <a:ext uri="{FF2B5EF4-FFF2-40B4-BE49-F238E27FC236}">
                    <a16:creationId xmlns:a16="http://schemas.microsoft.com/office/drawing/2014/main" id="{4E96845D-B8DA-8ED8-271C-2806E8AF0BC9}"/>
                  </a:ext>
                </a:extLst>
              </p:cNvPr>
              <p:cNvSpPr/>
              <p:nvPr/>
            </p:nvSpPr>
            <p:spPr>
              <a:xfrm>
                <a:off x="9779390" y="4285606"/>
                <a:ext cx="243537" cy="243537"/>
              </a:xfrm>
              <a:prstGeom prst="ellipse">
                <a:avLst/>
              </a:prstGeom>
              <a:noFill/>
              <a:ln>
                <a:solidFill>
                  <a:srgbClr val="83C1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DCF0B2BD-AE2B-BDA5-284E-9F8277424735}"/>
                </a:ext>
              </a:extLst>
            </p:cNvPr>
            <p:cNvSpPr txBox="1"/>
            <p:nvPr/>
          </p:nvSpPr>
          <p:spPr>
            <a:xfrm>
              <a:off x="8929112" y="1536989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rgbClr val="FFF1BF"/>
                  </a:solidFill>
                  <a:effectLst/>
                  <a:latin typeface="Castellar" panose="020A0402060406010301" pitchFamily="18" charset="0"/>
                </a:rPr>
                <a:t>GUODSWCBH</a:t>
              </a:r>
              <a:endParaRPr lang="ru-RU" dirty="0">
                <a:solidFill>
                  <a:srgbClr val="FFF1BF"/>
                </a:solidFill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87AE7DD1-AD05-7786-F448-776C215B0F99}"/>
                </a:ext>
              </a:extLst>
            </p:cNvPr>
            <p:cNvSpPr txBox="1"/>
            <p:nvPr/>
          </p:nvSpPr>
          <p:spPr>
            <a:xfrm>
              <a:off x="8929112" y="4976754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rgbClr val="FFF1BF"/>
                  </a:solidFill>
                  <a:effectLst/>
                  <a:latin typeface="Castellar" panose="020A0402060406010301" pitchFamily="18" charset="0"/>
                </a:rPr>
                <a:t>GUODSWCBH</a:t>
              </a:r>
              <a:endParaRPr lang="ru-RU" dirty="0">
                <a:solidFill>
                  <a:srgbClr val="FFF1BF"/>
                </a:solidFill>
              </a:endParaRPr>
            </a:p>
          </p:txBody>
        </p:sp>
        <p:grpSp>
          <p:nvGrpSpPr>
            <p:cNvPr id="290" name="Группа 289">
              <a:extLst>
                <a:ext uri="{FF2B5EF4-FFF2-40B4-BE49-F238E27FC236}">
                  <a16:creationId xmlns:a16="http://schemas.microsoft.com/office/drawing/2014/main" id="{EFDE7B2B-4F14-983B-0EF4-E530F375C979}"/>
                </a:ext>
              </a:extLst>
            </p:cNvPr>
            <p:cNvGrpSpPr/>
            <p:nvPr/>
          </p:nvGrpSpPr>
          <p:grpSpPr>
            <a:xfrm>
              <a:off x="1422508" y="4640081"/>
              <a:ext cx="1758043" cy="243537"/>
              <a:chOff x="9028339" y="4285606"/>
              <a:chExt cx="1758043" cy="243537"/>
            </a:xfrm>
          </p:grpSpPr>
          <p:cxnSp>
            <p:nvCxnSpPr>
              <p:cNvPr id="291" name="Прямая соединительная линия 290">
                <a:extLst>
                  <a:ext uri="{FF2B5EF4-FFF2-40B4-BE49-F238E27FC236}">
                    <a16:creationId xmlns:a16="http://schemas.microsoft.com/office/drawing/2014/main" id="{BA8E1AA6-8EA0-6432-049B-41A75AFD5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339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Прямая соединительная линия 291">
                <a:extLst>
                  <a:ext uri="{FF2B5EF4-FFF2-40B4-BE49-F238E27FC236}">
                    <a16:creationId xmlns:a16="http://schemas.microsoft.com/office/drawing/2014/main" id="{48F2F63A-4AE7-3B5D-37CE-3C613C4C6E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00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Овал 292">
                <a:extLst>
                  <a:ext uri="{FF2B5EF4-FFF2-40B4-BE49-F238E27FC236}">
                    <a16:creationId xmlns:a16="http://schemas.microsoft.com/office/drawing/2014/main" id="{8ABE73E8-1AF3-9131-A1FB-9D9C435897F3}"/>
                  </a:ext>
                </a:extLst>
              </p:cNvPr>
              <p:cNvSpPr/>
              <p:nvPr/>
            </p:nvSpPr>
            <p:spPr>
              <a:xfrm>
                <a:off x="9779390" y="4285606"/>
                <a:ext cx="243537" cy="243537"/>
              </a:xfrm>
              <a:prstGeom prst="ellipse">
                <a:avLst/>
              </a:prstGeom>
              <a:noFill/>
              <a:ln>
                <a:solidFill>
                  <a:srgbClr val="83C1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D57021D9-E723-AAF6-0B9C-FD4950AA6926}"/>
                </a:ext>
              </a:extLst>
            </p:cNvPr>
            <p:cNvSpPr txBox="1"/>
            <p:nvPr/>
          </p:nvSpPr>
          <p:spPr>
            <a:xfrm>
              <a:off x="1355806" y="4976754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rgbClr val="FFF1BF"/>
                  </a:solidFill>
                  <a:effectLst/>
                  <a:latin typeface="Castellar" panose="020A0402060406010301" pitchFamily="18" charset="0"/>
                </a:rPr>
                <a:t>GUODSWCBH</a:t>
              </a:r>
              <a:endParaRPr lang="ru-RU" dirty="0">
                <a:solidFill>
                  <a:srgbClr val="FFF1BF"/>
                </a:solidFill>
              </a:endParaRPr>
            </a:p>
          </p:txBody>
        </p:sp>
        <p:sp>
          <p:nvSpPr>
            <p:cNvPr id="310" name="Овал 309">
              <a:extLst>
                <a:ext uri="{FF2B5EF4-FFF2-40B4-BE49-F238E27FC236}">
                  <a16:creationId xmlns:a16="http://schemas.microsoft.com/office/drawing/2014/main" id="{F207DD08-EC2F-CB73-DCCA-B07B75B4F860}"/>
                </a:ext>
              </a:extLst>
            </p:cNvPr>
            <p:cNvSpPr/>
            <p:nvPr/>
          </p:nvSpPr>
          <p:spPr>
            <a:xfrm rot="1800000">
              <a:off x="1505044" y="2011731"/>
              <a:ext cx="1423768" cy="1423768"/>
            </a:xfrm>
            <a:prstGeom prst="ellipse">
              <a:avLst/>
            </a:prstGeom>
            <a:gradFill flip="none" rotWithShape="1">
              <a:gsLst>
                <a:gs pos="87000">
                  <a:srgbClr val="7030A0"/>
                </a:gs>
                <a:gs pos="56000">
                  <a:srgbClr val="82C8AE"/>
                </a:gs>
                <a:gs pos="44000">
                  <a:srgbClr val="F1A843"/>
                </a:gs>
                <a:gs pos="22000">
                  <a:srgbClr val="FED45E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9" name="Полилиния: фигура 308">
              <a:extLst>
                <a:ext uri="{FF2B5EF4-FFF2-40B4-BE49-F238E27FC236}">
                  <a16:creationId xmlns:a16="http://schemas.microsoft.com/office/drawing/2014/main" id="{29F2F962-1724-9D84-0979-0E8312AE9254}"/>
                </a:ext>
              </a:extLst>
            </p:cNvPr>
            <p:cNvSpPr/>
            <p:nvPr/>
          </p:nvSpPr>
          <p:spPr>
            <a:xfrm>
              <a:off x="1375171" y="1872843"/>
              <a:ext cx="1701543" cy="1701543"/>
            </a:xfrm>
            <a:custGeom>
              <a:avLst/>
              <a:gdLst>
                <a:gd name="connsiteX0" fmla="*/ 937843 w 1701543"/>
                <a:gd name="connsiteY0" fmla="*/ 985615 h 1701543"/>
                <a:gd name="connsiteX1" fmla="*/ 918013 w 1701543"/>
                <a:gd name="connsiteY1" fmla="*/ 1000487 h 1701543"/>
                <a:gd name="connsiteX2" fmla="*/ 895705 w 1701543"/>
                <a:gd name="connsiteY2" fmla="*/ 1067412 h 1701543"/>
                <a:gd name="connsiteX3" fmla="*/ 877115 w 1701543"/>
                <a:gd name="connsiteY3" fmla="*/ 1081045 h 1701543"/>
                <a:gd name="connsiteX4" fmla="*/ 808951 w 1701543"/>
                <a:gd name="connsiteY4" fmla="*/ 1081045 h 1701543"/>
                <a:gd name="connsiteX5" fmla="*/ 790361 w 1701543"/>
                <a:gd name="connsiteY5" fmla="*/ 1094677 h 1701543"/>
                <a:gd name="connsiteX6" fmla="*/ 796558 w 1701543"/>
                <a:gd name="connsiteY6" fmla="*/ 1116986 h 1701543"/>
                <a:gd name="connsiteX7" fmla="*/ 851089 w 1701543"/>
                <a:gd name="connsiteY7" fmla="*/ 1164081 h 1701543"/>
                <a:gd name="connsiteX8" fmla="*/ 857286 w 1701543"/>
                <a:gd name="connsiteY8" fmla="*/ 1185150 h 1701543"/>
                <a:gd name="connsiteX9" fmla="*/ 836217 w 1701543"/>
                <a:gd name="connsiteY9" fmla="*/ 1255792 h 1701543"/>
                <a:gd name="connsiteX10" fmla="*/ 843653 w 1701543"/>
                <a:gd name="connsiteY10" fmla="*/ 1278101 h 1701543"/>
                <a:gd name="connsiteX11" fmla="*/ 867200 w 1701543"/>
                <a:gd name="connsiteY11" fmla="*/ 1278101 h 1701543"/>
                <a:gd name="connsiteX12" fmla="*/ 926689 w 1701543"/>
                <a:gd name="connsiteY12" fmla="*/ 1235963 h 1701543"/>
                <a:gd name="connsiteX13" fmla="*/ 950236 w 1701543"/>
                <a:gd name="connsiteY13" fmla="*/ 1235963 h 1701543"/>
                <a:gd name="connsiteX14" fmla="*/ 1009725 w 1701543"/>
                <a:gd name="connsiteY14" fmla="*/ 1278101 h 1701543"/>
                <a:gd name="connsiteX15" fmla="*/ 1033273 w 1701543"/>
                <a:gd name="connsiteY15" fmla="*/ 1278101 h 1701543"/>
                <a:gd name="connsiteX16" fmla="*/ 1040709 w 1701543"/>
                <a:gd name="connsiteY16" fmla="*/ 1255792 h 1701543"/>
                <a:gd name="connsiteX17" fmla="*/ 1019640 w 1701543"/>
                <a:gd name="connsiteY17" fmla="*/ 1185150 h 1701543"/>
                <a:gd name="connsiteX18" fmla="*/ 1019640 w 1701543"/>
                <a:gd name="connsiteY18" fmla="*/ 1173996 h 1701543"/>
                <a:gd name="connsiteX19" fmla="*/ 1025837 w 1701543"/>
                <a:gd name="connsiteY19" fmla="*/ 1164081 h 1701543"/>
                <a:gd name="connsiteX20" fmla="*/ 1055581 w 1701543"/>
                <a:gd name="connsiteY20" fmla="*/ 1136815 h 1701543"/>
                <a:gd name="connsiteX21" fmla="*/ 1079128 w 1701543"/>
                <a:gd name="connsiteY21" fmla="*/ 1115746 h 1701543"/>
                <a:gd name="connsiteX22" fmla="*/ 1085325 w 1701543"/>
                <a:gd name="connsiteY22" fmla="*/ 1093438 h 1701543"/>
                <a:gd name="connsiteX23" fmla="*/ 1066735 w 1701543"/>
                <a:gd name="connsiteY23" fmla="*/ 1079805 h 1701543"/>
                <a:gd name="connsiteX24" fmla="*/ 998571 w 1701543"/>
                <a:gd name="connsiteY24" fmla="*/ 1079805 h 1701543"/>
                <a:gd name="connsiteX25" fmla="*/ 979981 w 1701543"/>
                <a:gd name="connsiteY25" fmla="*/ 1066172 h 1701543"/>
                <a:gd name="connsiteX26" fmla="*/ 957673 w 1701543"/>
                <a:gd name="connsiteY26" fmla="*/ 999248 h 1701543"/>
                <a:gd name="connsiteX27" fmla="*/ 937843 w 1701543"/>
                <a:gd name="connsiteY27" fmla="*/ 985615 h 1701543"/>
                <a:gd name="connsiteX28" fmla="*/ 640400 w 1701543"/>
                <a:gd name="connsiteY28" fmla="*/ 589025 h 1701543"/>
                <a:gd name="connsiteX29" fmla="*/ 614374 w 1701543"/>
                <a:gd name="connsiteY29" fmla="*/ 607615 h 1701543"/>
                <a:gd name="connsiteX30" fmla="*/ 585869 w 1701543"/>
                <a:gd name="connsiteY30" fmla="*/ 696848 h 1701543"/>
                <a:gd name="connsiteX31" fmla="*/ 559843 w 1701543"/>
                <a:gd name="connsiteY31" fmla="*/ 715438 h 1701543"/>
                <a:gd name="connsiteX32" fmla="*/ 469370 w 1701543"/>
                <a:gd name="connsiteY32" fmla="*/ 715438 h 1701543"/>
                <a:gd name="connsiteX33" fmla="*/ 444584 w 1701543"/>
                <a:gd name="connsiteY33" fmla="*/ 734028 h 1701543"/>
                <a:gd name="connsiteX34" fmla="*/ 452020 w 1701543"/>
                <a:gd name="connsiteY34" fmla="*/ 763773 h 1701543"/>
                <a:gd name="connsiteX35" fmla="*/ 522662 w 1701543"/>
                <a:gd name="connsiteY35" fmla="*/ 826979 h 1701543"/>
                <a:gd name="connsiteX36" fmla="*/ 531338 w 1701543"/>
                <a:gd name="connsiteY36" fmla="*/ 855484 h 1701543"/>
                <a:gd name="connsiteX37" fmla="*/ 504072 w 1701543"/>
                <a:gd name="connsiteY37" fmla="*/ 948435 h 1701543"/>
                <a:gd name="connsiteX38" fmla="*/ 513987 w 1701543"/>
                <a:gd name="connsiteY38" fmla="*/ 979419 h 1701543"/>
                <a:gd name="connsiteX39" fmla="*/ 546210 w 1701543"/>
                <a:gd name="connsiteY39" fmla="*/ 979419 h 1701543"/>
                <a:gd name="connsiteX40" fmla="*/ 625528 w 1701543"/>
                <a:gd name="connsiteY40" fmla="*/ 923648 h 1701543"/>
                <a:gd name="connsiteX41" fmla="*/ 656512 w 1701543"/>
                <a:gd name="connsiteY41" fmla="*/ 923648 h 1701543"/>
                <a:gd name="connsiteX42" fmla="*/ 735830 w 1701543"/>
                <a:gd name="connsiteY42" fmla="*/ 979419 h 1701543"/>
                <a:gd name="connsiteX43" fmla="*/ 766814 w 1701543"/>
                <a:gd name="connsiteY43" fmla="*/ 979419 h 1701543"/>
                <a:gd name="connsiteX44" fmla="*/ 776728 w 1701543"/>
                <a:gd name="connsiteY44" fmla="*/ 949675 h 1701543"/>
                <a:gd name="connsiteX45" fmla="*/ 746984 w 1701543"/>
                <a:gd name="connsiteY45" fmla="*/ 857963 h 1701543"/>
                <a:gd name="connsiteX46" fmla="*/ 746984 w 1701543"/>
                <a:gd name="connsiteY46" fmla="*/ 841852 h 1701543"/>
                <a:gd name="connsiteX47" fmla="*/ 755659 w 1701543"/>
                <a:gd name="connsiteY47" fmla="*/ 828219 h 1701543"/>
                <a:gd name="connsiteX48" fmla="*/ 796558 w 1701543"/>
                <a:gd name="connsiteY48" fmla="*/ 792278 h 1701543"/>
                <a:gd name="connsiteX49" fmla="*/ 828781 w 1701543"/>
                <a:gd name="connsiteY49" fmla="*/ 763773 h 1701543"/>
                <a:gd name="connsiteX50" fmla="*/ 836217 w 1701543"/>
                <a:gd name="connsiteY50" fmla="*/ 734028 h 1701543"/>
                <a:gd name="connsiteX51" fmla="*/ 811430 w 1701543"/>
                <a:gd name="connsiteY51" fmla="*/ 715438 h 1701543"/>
                <a:gd name="connsiteX52" fmla="*/ 720958 w 1701543"/>
                <a:gd name="connsiteY52" fmla="*/ 715438 h 1701543"/>
                <a:gd name="connsiteX53" fmla="*/ 694931 w 1701543"/>
                <a:gd name="connsiteY53" fmla="*/ 696848 h 1701543"/>
                <a:gd name="connsiteX54" fmla="*/ 666426 w 1701543"/>
                <a:gd name="connsiteY54" fmla="*/ 607615 h 1701543"/>
                <a:gd name="connsiteX55" fmla="*/ 640400 w 1701543"/>
                <a:gd name="connsiteY55" fmla="*/ 589025 h 1701543"/>
                <a:gd name="connsiteX56" fmla="*/ 1111352 w 1701543"/>
                <a:gd name="connsiteY56" fmla="*/ 365943 h 1701543"/>
                <a:gd name="connsiteX57" fmla="*/ 1079129 w 1701543"/>
                <a:gd name="connsiteY57" fmla="*/ 389491 h 1701543"/>
                <a:gd name="connsiteX58" fmla="*/ 1043188 w 1701543"/>
                <a:gd name="connsiteY58" fmla="*/ 499792 h 1701543"/>
                <a:gd name="connsiteX59" fmla="*/ 1010965 w 1701543"/>
                <a:gd name="connsiteY59" fmla="*/ 523340 h 1701543"/>
                <a:gd name="connsiteX60" fmla="*/ 896945 w 1701543"/>
                <a:gd name="connsiteY60" fmla="*/ 523340 h 1701543"/>
                <a:gd name="connsiteX61" fmla="*/ 864722 w 1701543"/>
                <a:gd name="connsiteY61" fmla="*/ 545648 h 1701543"/>
                <a:gd name="connsiteX62" fmla="*/ 874637 w 1701543"/>
                <a:gd name="connsiteY62" fmla="*/ 584068 h 1701543"/>
                <a:gd name="connsiteX63" fmla="*/ 965109 w 1701543"/>
                <a:gd name="connsiteY63" fmla="*/ 664625 h 1701543"/>
                <a:gd name="connsiteX64" fmla="*/ 975024 w 1701543"/>
                <a:gd name="connsiteY64" fmla="*/ 700566 h 1701543"/>
                <a:gd name="connsiteX65" fmla="*/ 941561 w 1701543"/>
                <a:gd name="connsiteY65" fmla="*/ 817065 h 1701543"/>
                <a:gd name="connsiteX66" fmla="*/ 953955 w 1701543"/>
                <a:gd name="connsiteY66" fmla="*/ 854245 h 1701543"/>
                <a:gd name="connsiteX67" fmla="*/ 993614 w 1701543"/>
                <a:gd name="connsiteY67" fmla="*/ 855485 h 1701543"/>
                <a:gd name="connsiteX68" fmla="*/ 1092762 w 1701543"/>
                <a:gd name="connsiteY68" fmla="*/ 786081 h 1701543"/>
                <a:gd name="connsiteX69" fmla="*/ 1131181 w 1701543"/>
                <a:gd name="connsiteY69" fmla="*/ 786081 h 1701543"/>
                <a:gd name="connsiteX70" fmla="*/ 1230329 w 1701543"/>
                <a:gd name="connsiteY70" fmla="*/ 855485 h 1701543"/>
                <a:gd name="connsiteX71" fmla="*/ 1269988 w 1701543"/>
                <a:gd name="connsiteY71" fmla="*/ 854245 h 1701543"/>
                <a:gd name="connsiteX72" fmla="*/ 1282381 w 1701543"/>
                <a:gd name="connsiteY72" fmla="*/ 817065 h 1701543"/>
                <a:gd name="connsiteX73" fmla="*/ 1247680 w 1701543"/>
                <a:gd name="connsiteY73" fmla="*/ 700566 h 1701543"/>
                <a:gd name="connsiteX74" fmla="*/ 1247680 w 1701543"/>
                <a:gd name="connsiteY74" fmla="*/ 680737 h 1701543"/>
                <a:gd name="connsiteX75" fmla="*/ 1257595 w 1701543"/>
                <a:gd name="connsiteY75" fmla="*/ 664625 h 1701543"/>
                <a:gd name="connsiteX76" fmla="*/ 1308408 w 1701543"/>
                <a:gd name="connsiteY76" fmla="*/ 620009 h 1701543"/>
                <a:gd name="connsiteX77" fmla="*/ 1348067 w 1701543"/>
                <a:gd name="connsiteY77" fmla="*/ 584068 h 1701543"/>
                <a:gd name="connsiteX78" fmla="*/ 1357982 w 1701543"/>
                <a:gd name="connsiteY78" fmla="*/ 545648 h 1701543"/>
                <a:gd name="connsiteX79" fmla="*/ 1325759 w 1701543"/>
                <a:gd name="connsiteY79" fmla="*/ 523340 h 1701543"/>
                <a:gd name="connsiteX80" fmla="*/ 1211739 w 1701543"/>
                <a:gd name="connsiteY80" fmla="*/ 523340 h 1701543"/>
                <a:gd name="connsiteX81" fmla="*/ 1179516 w 1701543"/>
                <a:gd name="connsiteY81" fmla="*/ 499792 h 1701543"/>
                <a:gd name="connsiteX82" fmla="*/ 1143575 w 1701543"/>
                <a:gd name="connsiteY82" fmla="*/ 389491 h 1701543"/>
                <a:gd name="connsiteX83" fmla="*/ 1111352 w 1701543"/>
                <a:gd name="connsiteY83" fmla="*/ 365943 h 1701543"/>
                <a:gd name="connsiteX84" fmla="*/ 0 w 1701543"/>
                <a:gd name="connsiteY84" fmla="*/ 0 h 1701543"/>
                <a:gd name="connsiteX85" fmla="*/ 1701543 w 1701543"/>
                <a:gd name="connsiteY85" fmla="*/ 0 h 1701543"/>
                <a:gd name="connsiteX86" fmla="*/ 1701543 w 1701543"/>
                <a:gd name="connsiteY86" fmla="*/ 1701543 h 1701543"/>
                <a:gd name="connsiteX87" fmla="*/ 0 w 1701543"/>
                <a:gd name="connsiteY87" fmla="*/ 1701543 h 170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701543" h="1701543">
                  <a:moveTo>
                    <a:pt x="937843" y="985615"/>
                  </a:moveTo>
                  <a:cubicBezTo>
                    <a:pt x="929168" y="985615"/>
                    <a:pt x="921732" y="991812"/>
                    <a:pt x="918013" y="1000487"/>
                  </a:cubicBezTo>
                  <a:lnTo>
                    <a:pt x="895705" y="1067412"/>
                  </a:lnTo>
                  <a:cubicBezTo>
                    <a:pt x="893227" y="1074848"/>
                    <a:pt x="885790" y="1081045"/>
                    <a:pt x="877115" y="1081045"/>
                  </a:cubicBezTo>
                  <a:lnTo>
                    <a:pt x="808951" y="1081045"/>
                  </a:lnTo>
                  <a:cubicBezTo>
                    <a:pt x="801515" y="1081045"/>
                    <a:pt x="792840" y="1087241"/>
                    <a:pt x="790361" y="1094677"/>
                  </a:cubicBezTo>
                  <a:cubicBezTo>
                    <a:pt x="787882" y="1102114"/>
                    <a:pt x="790361" y="1110789"/>
                    <a:pt x="796558" y="1116986"/>
                  </a:cubicBezTo>
                  <a:lnTo>
                    <a:pt x="851089" y="1164081"/>
                  </a:lnTo>
                  <a:cubicBezTo>
                    <a:pt x="857286" y="1169038"/>
                    <a:pt x="859764" y="1177714"/>
                    <a:pt x="857286" y="1185150"/>
                  </a:cubicBezTo>
                  <a:lnTo>
                    <a:pt x="836217" y="1255792"/>
                  </a:lnTo>
                  <a:cubicBezTo>
                    <a:pt x="833738" y="1263229"/>
                    <a:pt x="836217" y="1273143"/>
                    <a:pt x="843653" y="1278101"/>
                  </a:cubicBezTo>
                  <a:cubicBezTo>
                    <a:pt x="851089" y="1283058"/>
                    <a:pt x="859764" y="1283058"/>
                    <a:pt x="867200" y="1278101"/>
                  </a:cubicBezTo>
                  <a:lnTo>
                    <a:pt x="926689" y="1235963"/>
                  </a:lnTo>
                  <a:cubicBezTo>
                    <a:pt x="934125" y="1231006"/>
                    <a:pt x="942800" y="1231006"/>
                    <a:pt x="950236" y="1235963"/>
                  </a:cubicBezTo>
                  <a:lnTo>
                    <a:pt x="1009725" y="1278101"/>
                  </a:lnTo>
                  <a:cubicBezTo>
                    <a:pt x="1017161" y="1283058"/>
                    <a:pt x="1025837" y="1283058"/>
                    <a:pt x="1033273" y="1278101"/>
                  </a:cubicBezTo>
                  <a:cubicBezTo>
                    <a:pt x="1040709" y="1273143"/>
                    <a:pt x="1043187" y="1264468"/>
                    <a:pt x="1040709" y="1255792"/>
                  </a:cubicBezTo>
                  <a:lnTo>
                    <a:pt x="1019640" y="1185150"/>
                  </a:lnTo>
                  <a:cubicBezTo>
                    <a:pt x="1018400" y="1181432"/>
                    <a:pt x="1018400" y="1177714"/>
                    <a:pt x="1019640" y="1173996"/>
                  </a:cubicBezTo>
                  <a:cubicBezTo>
                    <a:pt x="1020879" y="1170278"/>
                    <a:pt x="1023358" y="1166559"/>
                    <a:pt x="1025837" y="1164081"/>
                  </a:cubicBezTo>
                  <a:lnTo>
                    <a:pt x="1055581" y="1136815"/>
                  </a:lnTo>
                  <a:lnTo>
                    <a:pt x="1079128" y="1115746"/>
                  </a:lnTo>
                  <a:cubicBezTo>
                    <a:pt x="1085325" y="1110789"/>
                    <a:pt x="1087804" y="1100874"/>
                    <a:pt x="1085325" y="1093438"/>
                  </a:cubicBezTo>
                  <a:cubicBezTo>
                    <a:pt x="1082846" y="1084763"/>
                    <a:pt x="1075410" y="1079805"/>
                    <a:pt x="1066735" y="1079805"/>
                  </a:cubicBezTo>
                  <a:lnTo>
                    <a:pt x="998571" y="1079805"/>
                  </a:lnTo>
                  <a:cubicBezTo>
                    <a:pt x="989896" y="1079805"/>
                    <a:pt x="982459" y="1074848"/>
                    <a:pt x="979981" y="1066172"/>
                  </a:cubicBezTo>
                  <a:lnTo>
                    <a:pt x="957673" y="999248"/>
                  </a:lnTo>
                  <a:cubicBezTo>
                    <a:pt x="953954" y="991812"/>
                    <a:pt x="946518" y="985615"/>
                    <a:pt x="937843" y="985615"/>
                  </a:cubicBezTo>
                  <a:close/>
                  <a:moveTo>
                    <a:pt x="640400" y="589025"/>
                  </a:moveTo>
                  <a:cubicBezTo>
                    <a:pt x="628007" y="589025"/>
                    <a:pt x="618092" y="596461"/>
                    <a:pt x="614374" y="607615"/>
                  </a:cubicBezTo>
                  <a:lnTo>
                    <a:pt x="585869" y="696848"/>
                  </a:lnTo>
                  <a:cubicBezTo>
                    <a:pt x="582151" y="708002"/>
                    <a:pt x="570997" y="715438"/>
                    <a:pt x="559843" y="715438"/>
                  </a:cubicBezTo>
                  <a:lnTo>
                    <a:pt x="469370" y="715438"/>
                  </a:lnTo>
                  <a:cubicBezTo>
                    <a:pt x="458216" y="716678"/>
                    <a:pt x="448302" y="722874"/>
                    <a:pt x="444584" y="734028"/>
                  </a:cubicBezTo>
                  <a:cubicBezTo>
                    <a:pt x="440866" y="743943"/>
                    <a:pt x="443344" y="756337"/>
                    <a:pt x="452020" y="763773"/>
                  </a:cubicBezTo>
                  <a:lnTo>
                    <a:pt x="522662" y="826979"/>
                  </a:lnTo>
                  <a:cubicBezTo>
                    <a:pt x="531338" y="834415"/>
                    <a:pt x="533817" y="845570"/>
                    <a:pt x="531338" y="855484"/>
                  </a:cubicBezTo>
                  <a:lnTo>
                    <a:pt x="504072" y="948435"/>
                  </a:lnTo>
                  <a:cubicBezTo>
                    <a:pt x="500354" y="959589"/>
                    <a:pt x="504072" y="971983"/>
                    <a:pt x="513987" y="979419"/>
                  </a:cubicBezTo>
                  <a:cubicBezTo>
                    <a:pt x="523902" y="986855"/>
                    <a:pt x="536295" y="986855"/>
                    <a:pt x="546210" y="979419"/>
                  </a:cubicBezTo>
                  <a:lnTo>
                    <a:pt x="625528" y="923648"/>
                  </a:lnTo>
                  <a:cubicBezTo>
                    <a:pt x="635443" y="917452"/>
                    <a:pt x="647836" y="917452"/>
                    <a:pt x="656512" y="923648"/>
                  </a:cubicBezTo>
                  <a:lnTo>
                    <a:pt x="735830" y="979419"/>
                  </a:lnTo>
                  <a:cubicBezTo>
                    <a:pt x="744505" y="986855"/>
                    <a:pt x="756899" y="986855"/>
                    <a:pt x="766814" y="979419"/>
                  </a:cubicBezTo>
                  <a:cubicBezTo>
                    <a:pt x="776728" y="973222"/>
                    <a:pt x="780446" y="960829"/>
                    <a:pt x="776728" y="949675"/>
                  </a:cubicBezTo>
                  <a:lnTo>
                    <a:pt x="746984" y="857963"/>
                  </a:lnTo>
                  <a:cubicBezTo>
                    <a:pt x="745745" y="851766"/>
                    <a:pt x="745745" y="846809"/>
                    <a:pt x="746984" y="841852"/>
                  </a:cubicBezTo>
                  <a:cubicBezTo>
                    <a:pt x="749463" y="836894"/>
                    <a:pt x="751941" y="831937"/>
                    <a:pt x="755659" y="828219"/>
                  </a:cubicBezTo>
                  <a:lnTo>
                    <a:pt x="796558" y="792278"/>
                  </a:lnTo>
                  <a:lnTo>
                    <a:pt x="828781" y="763773"/>
                  </a:lnTo>
                  <a:cubicBezTo>
                    <a:pt x="837456" y="756337"/>
                    <a:pt x="839935" y="745183"/>
                    <a:pt x="836217" y="734028"/>
                  </a:cubicBezTo>
                  <a:cubicBezTo>
                    <a:pt x="832499" y="722874"/>
                    <a:pt x="822584" y="715438"/>
                    <a:pt x="811430" y="715438"/>
                  </a:cubicBezTo>
                  <a:lnTo>
                    <a:pt x="720958" y="715438"/>
                  </a:lnTo>
                  <a:cubicBezTo>
                    <a:pt x="708564" y="715438"/>
                    <a:pt x="698649" y="708002"/>
                    <a:pt x="694931" y="696848"/>
                  </a:cubicBezTo>
                  <a:lnTo>
                    <a:pt x="666426" y="607615"/>
                  </a:lnTo>
                  <a:cubicBezTo>
                    <a:pt x="662709" y="596461"/>
                    <a:pt x="651554" y="589025"/>
                    <a:pt x="640400" y="589025"/>
                  </a:cubicBezTo>
                  <a:close/>
                  <a:moveTo>
                    <a:pt x="1111352" y="365943"/>
                  </a:moveTo>
                  <a:cubicBezTo>
                    <a:pt x="1096480" y="365943"/>
                    <a:pt x="1084086" y="375858"/>
                    <a:pt x="1079129" y="389491"/>
                  </a:cubicBezTo>
                  <a:lnTo>
                    <a:pt x="1043188" y="499792"/>
                  </a:lnTo>
                  <a:cubicBezTo>
                    <a:pt x="1038230" y="513425"/>
                    <a:pt x="1025837" y="523340"/>
                    <a:pt x="1010965" y="523340"/>
                  </a:cubicBezTo>
                  <a:lnTo>
                    <a:pt x="896945" y="523340"/>
                  </a:lnTo>
                  <a:cubicBezTo>
                    <a:pt x="882073" y="523340"/>
                    <a:pt x="869679" y="532015"/>
                    <a:pt x="864722" y="545648"/>
                  </a:cubicBezTo>
                  <a:cubicBezTo>
                    <a:pt x="859765" y="559281"/>
                    <a:pt x="863483" y="574153"/>
                    <a:pt x="874637" y="584068"/>
                  </a:cubicBezTo>
                  <a:lnTo>
                    <a:pt x="965109" y="664625"/>
                  </a:lnTo>
                  <a:cubicBezTo>
                    <a:pt x="975024" y="673301"/>
                    <a:pt x="978742" y="688173"/>
                    <a:pt x="975024" y="700566"/>
                  </a:cubicBezTo>
                  <a:lnTo>
                    <a:pt x="941561" y="817065"/>
                  </a:lnTo>
                  <a:cubicBezTo>
                    <a:pt x="937843" y="830698"/>
                    <a:pt x="942801" y="845570"/>
                    <a:pt x="953955" y="854245"/>
                  </a:cubicBezTo>
                  <a:cubicBezTo>
                    <a:pt x="966348" y="862921"/>
                    <a:pt x="981220" y="864160"/>
                    <a:pt x="993614" y="855485"/>
                  </a:cubicBezTo>
                  <a:lnTo>
                    <a:pt x="1092762" y="786081"/>
                  </a:lnTo>
                  <a:cubicBezTo>
                    <a:pt x="1103916" y="777406"/>
                    <a:pt x="1120027" y="777406"/>
                    <a:pt x="1131181" y="786081"/>
                  </a:cubicBezTo>
                  <a:lnTo>
                    <a:pt x="1230329" y="855485"/>
                  </a:lnTo>
                  <a:cubicBezTo>
                    <a:pt x="1242722" y="862921"/>
                    <a:pt x="1258834" y="862921"/>
                    <a:pt x="1269988" y="854245"/>
                  </a:cubicBezTo>
                  <a:cubicBezTo>
                    <a:pt x="1282381" y="845570"/>
                    <a:pt x="1287339" y="830698"/>
                    <a:pt x="1282381" y="817065"/>
                  </a:cubicBezTo>
                  <a:lnTo>
                    <a:pt x="1247680" y="700566"/>
                  </a:lnTo>
                  <a:cubicBezTo>
                    <a:pt x="1246440" y="694370"/>
                    <a:pt x="1246440" y="686934"/>
                    <a:pt x="1247680" y="680737"/>
                  </a:cubicBezTo>
                  <a:cubicBezTo>
                    <a:pt x="1248919" y="674540"/>
                    <a:pt x="1252637" y="669583"/>
                    <a:pt x="1257595" y="664625"/>
                  </a:cubicBezTo>
                  <a:lnTo>
                    <a:pt x="1308408" y="620009"/>
                  </a:lnTo>
                  <a:lnTo>
                    <a:pt x="1348067" y="584068"/>
                  </a:lnTo>
                  <a:cubicBezTo>
                    <a:pt x="1359221" y="574153"/>
                    <a:pt x="1362939" y="559281"/>
                    <a:pt x="1357982" y="545648"/>
                  </a:cubicBezTo>
                  <a:cubicBezTo>
                    <a:pt x="1353024" y="532015"/>
                    <a:pt x="1339391" y="523340"/>
                    <a:pt x="1325759" y="523340"/>
                  </a:cubicBezTo>
                  <a:lnTo>
                    <a:pt x="1211739" y="523340"/>
                  </a:lnTo>
                  <a:cubicBezTo>
                    <a:pt x="1196867" y="523340"/>
                    <a:pt x="1184473" y="513425"/>
                    <a:pt x="1179516" y="499792"/>
                  </a:cubicBezTo>
                  <a:lnTo>
                    <a:pt x="1143575" y="389491"/>
                  </a:lnTo>
                  <a:cubicBezTo>
                    <a:pt x="1138617" y="375858"/>
                    <a:pt x="1126224" y="365943"/>
                    <a:pt x="1111352" y="365943"/>
                  </a:cubicBezTo>
                  <a:close/>
                  <a:moveTo>
                    <a:pt x="0" y="0"/>
                  </a:moveTo>
                  <a:lnTo>
                    <a:pt x="1701543" y="0"/>
                  </a:lnTo>
                  <a:lnTo>
                    <a:pt x="1701543" y="1701543"/>
                  </a:lnTo>
                  <a:lnTo>
                    <a:pt x="0" y="1701543"/>
                  </a:lnTo>
                  <a:close/>
                </a:path>
              </a:pathLst>
            </a:custGeom>
            <a:solidFill>
              <a:srgbClr val="0100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grpSp>
          <p:nvGrpSpPr>
            <p:cNvPr id="294" name="Группа 293">
              <a:extLst>
                <a:ext uri="{FF2B5EF4-FFF2-40B4-BE49-F238E27FC236}">
                  <a16:creationId xmlns:a16="http://schemas.microsoft.com/office/drawing/2014/main" id="{FC8AA9F6-211C-7AD1-6DBD-679ED958C4AD}"/>
                </a:ext>
              </a:extLst>
            </p:cNvPr>
            <p:cNvGrpSpPr/>
            <p:nvPr/>
          </p:nvGrpSpPr>
          <p:grpSpPr>
            <a:xfrm>
              <a:off x="1422508" y="1982745"/>
              <a:ext cx="1758043" cy="243537"/>
              <a:chOff x="9028339" y="4285606"/>
              <a:chExt cx="1758043" cy="243537"/>
            </a:xfrm>
          </p:grpSpPr>
          <p:cxnSp>
            <p:nvCxnSpPr>
              <p:cNvPr id="295" name="Прямая соединительная линия 294">
                <a:extLst>
                  <a:ext uri="{FF2B5EF4-FFF2-40B4-BE49-F238E27FC236}">
                    <a16:creationId xmlns:a16="http://schemas.microsoft.com/office/drawing/2014/main" id="{774BD869-E9C2-C144-CAD8-F89A245266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8339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Прямая соединительная линия 295">
                <a:extLst>
                  <a:ext uri="{FF2B5EF4-FFF2-40B4-BE49-F238E27FC236}">
                    <a16:creationId xmlns:a16="http://schemas.microsoft.com/office/drawing/2014/main" id="{A93D7B24-FA4E-142D-70A7-357489700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00" y="4399717"/>
                <a:ext cx="689882" cy="0"/>
              </a:xfrm>
              <a:prstGeom prst="line">
                <a:avLst/>
              </a:prstGeom>
              <a:ln>
                <a:solidFill>
                  <a:srgbClr val="83C1A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" name="Овал 296">
                <a:extLst>
                  <a:ext uri="{FF2B5EF4-FFF2-40B4-BE49-F238E27FC236}">
                    <a16:creationId xmlns:a16="http://schemas.microsoft.com/office/drawing/2014/main" id="{7AB15EA9-F4C9-6647-4791-B49B82FEE9F5}"/>
                  </a:ext>
                </a:extLst>
              </p:cNvPr>
              <p:cNvSpPr/>
              <p:nvPr/>
            </p:nvSpPr>
            <p:spPr>
              <a:xfrm>
                <a:off x="9779390" y="4285606"/>
                <a:ext cx="243537" cy="243537"/>
              </a:xfrm>
              <a:prstGeom prst="ellipse">
                <a:avLst/>
              </a:prstGeom>
              <a:noFill/>
              <a:ln>
                <a:solidFill>
                  <a:srgbClr val="83C1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72A3444-1950-50E6-D512-9DED6F32BF00}"/>
                </a:ext>
              </a:extLst>
            </p:cNvPr>
            <p:cNvSpPr txBox="1"/>
            <p:nvPr/>
          </p:nvSpPr>
          <p:spPr>
            <a:xfrm>
              <a:off x="1355806" y="1536989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rgbClr val="FFF1BF"/>
                  </a:solidFill>
                  <a:effectLst/>
                  <a:latin typeface="Castellar" panose="020A0402060406010301" pitchFamily="18" charset="0"/>
                </a:rPr>
                <a:t>GUODSWCBH</a:t>
              </a:r>
              <a:endParaRPr lang="ru-RU" dirty="0">
                <a:solidFill>
                  <a:srgbClr val="FFF1BF"/>
                </a:solidFill>
              </a:endParaRP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81A71EB-8172-C7BF-02F2-40BE5AFE36E8}"/>
                </a:ext>
              </a:extLst>
            </p:cNvPr>
            <p:cNvSpPr txBox="1"/>
            <p:nvPr/>
          </p:nvSpPr>
          <p:spPr>
            <a:xfrm>
              <a:off x="1264695" y="3311902"/>
              <a:ext cx="3272871" cy="1242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Колодяжный Максим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Ушаков Стас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Селиванов Кирилл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A075143F-CCEA-0D10-0CF4-70AD1867DBC5}"/>
                </a:ext>
              </a:extLst>
            </p:cNvPr>
            <p:cNvSpPr txBox="1"/>
            <p:nvPr/>
          </p:nvSpPr>
          <p:spPr>
            <a:xfrm>
              <a:off x="9022435" y="2294116"/>
              <a:ext cx="3272871" cy="1242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 err="1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Чалабян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 Левон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 err="1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Мадхаван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ru-RU" sz="1300" dirty="0" err="1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Дэниш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• </a:t>
              </a:r>
              <a:r>
                <a:rPr lang="ru-RU" sz="1300" dirty="0">
                  <a:solidFill>
                    <a:srgbClr val="9CDCFE"/>
                  </a:solidFill>
                  <a:effectLst/>
                  <a:latin typeface="Courier New" panose="02070309020205020404" pitchFamily="49" charset="0"/>
                </a:rPr>
                <a:t>Алякаев Камиль</a:t>
              </a:r>
              <a:endParaRPr lang="ru-RU" sz="1300" dirty="0">
                <a:solidFill>
                  <a:srgbClr val="D4D4D4"/>
                </a:solidFill>
                <a:effectLst/>
                <a:latin typeface="Courier New" panose="02070309020205020404" pitchFamily="49" charset="0"/>
              </a:endParaRPr>
            </a:p>
          </p:txBody>
        </p:sp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AEF65F60-A901-D2B4-5705-07C04B5E8822}"/>
                </a:ext>
              </a:extLst>
            </p:cNvPr>
            <p:cNvGrpSpPr/>
            <p:nvPr/>
          </p:nvGrpSpPr>
          <p:grpSpPr>
            <a:xfrm>
              <a:off x="19921438" y="5708115"/>
              <a:ext cx="9820129" cy="240327"/>
              <a:chOff x="1258085" y="5761693"/>
              <a:chExt cx="9820129" cy="240327"/>
            </a:xfrm>
          </p:grpSpPr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97641A1-5DEB-9988-9CB0-E61486E8E33A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13DA735B-E9C7-92DA-BB4A-57D35B1F630A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872545F-B659-3667-6C72-7AD78F4B61FB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90BF0EF-1A5B-FA46-CF1E-F1D21875F23D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0457B0F-4578-085B-B246-BC7B8AFC24A2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E8CBA0-5805-249E-7667-30BA8118E101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A9B9127-C2C3-5DA0-C6E4-4A5DF36ECFAA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8D796370-E79D-A7CC-A9BD-81DDA60D04D0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8EB14A66-DA88-133A-8DA9-C6742C955444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AA7F9D5-36C3-1A89-60D4-9A7D422F0F8F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4549644-8065-EF36-D176-964CA52C7A91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B09A1D-FBF5-52E4-B588-F3100B7999D5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09A4BEC-2955-3EA2-0229-415725C79FE7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0580F334-A3D7-73B7-CE02-C75FA169C007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5" name="Прямоугольник 224">
                <a:extLst>
                  <a:ext uri="{FF2B5EF4-FFF2-40B4-BE49-F238E27FC236}">
                    <a16:creationId xmlns:a16="http://schemas.microsoft.com/office/drawing/2014/main" id="{DEF14678-106C-AA6C-FED2-4F536B67AF6E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6" name="Прямоугольник 225">
                <a:extLst>
                  <a:ext uri="{FF2B5EF4-FFF2-40B4-BE49-F238E27FC236}">
                    <a16:creationId xmlns:a16="http://schemas.microsoft.com/office/drawing/2014/main" id="{525105DE-5D80-59DC-38A8-6096626CB04F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7BC1C858-0A59-CC71-FA1C-9DADB15AD58F}"/>
                </a:ext>
              </a:extLst>
            </p:cNvPr>
            <p:cNvGrpSpPr/>
            <p:nvPr/>
          </p:nvGrpSpPr>
          <p:grpSpPr>
            <a:xfrm>
              <a:off x="19921438" y="846995"/>
              <a:ext cx="9820129" cy="240327"/>
              <a:chOff x="1258085" y="5761693"/>
              <a:chExt cx="9820129" cy="240327"/>
            </a:xfrm>
          </p:grpSpPr>
          <p:sp>
            <p:nvSpPr>
              <p:cNvPr id="228" name="Прямоугольник 227">
                <a:extLst>
                  <a:ext uri="{FF2B5EF4-FFF2-40B4-BE49-F238E27FC236}">
                    <a16:creationId xmlns:a16="http://schemas.microsoft.com/office/drawing/2014/main" id="{BF73E42C-13BE-7592-C6FA-A408BF5190AC}"/>
                  </a:ext>
                </a:extLst>
              </p:cNvPr>
              <p:cNvSpPr/>
              <p:nvPr/>
            </p:nvSpPr>
            <p:spPr>
              <a:xfrm>
                <a:off x="125808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9" name="Прямоугольник 228">
                <a:extLst>
                  <a:ext uri="{FF2B5EF4-FFF2-40B4-BE49-F238E27FC236}">
                    <a16:creationId xmlns:a16="http://schemas.microsoft.com/office/drawing/2014/main" id="{1C87C442-B8F5-B68B-E31A-EDC27B76EBC2}"/>
                  </a:ext>
                </a:extLst>
              </p:cNvPr>
              <p:cNvSpPr/>
              <p:nvPr/>
            </p:nvSpPr>
            <p:spPr>
              <a:xfrm>
                <a:off x="187129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0" name="Прямоугольник 229">
                <a:extLst>
                  <a:ext uri="{FF2B5EF4-FFF2-40B4-BE49-F238E27FC236}">
                    <a16:creationId xmlns:a16="http://schemas.microsoft.com/office/drawing/2014/main" id="{0DEF1BAA-71B8-F96A-8974-D3FF3844A986}"/>
                  </a:ext>
                </a:extLst>
              </p:cNvPr>
              <p:cNvSpPr/>
              <p:nvPr/>
            </p:nvSpPr>
            <p:spPr>
              <a:xfrm>
                <a:off x="248450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1" name="Прямоугольник 230">
                <a:extLst>
                  <a:ext uri="{FF2B5EF4-FFF2-40B4-BE49-F238E27FC236}">
                    <a16:creationId xmlns:a16="http://schemas.microsoft.com/office/drawing/2014/main" id="{1D155BF0-0819-526E-9749-CADBC558DD2F}"/>
                  </a:ext>
                </a:extLst>
              </p:cNvPr>
              <p:cNvSpPr/>
              <p:nvPr/>
            </p:nvSpPr>
            <p:spPr>
              <a:xfrm>
                <a:off x="310162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2" name="Прямоугольник 231">
                <a:extLst>
                  <a:ext uri="{FF2B5EF4-FFF2-40B4-BE49-F238E27FC236}">
                    <a16:creationId xmlns:a16="http://schemas.microsoft.com/office/drawing/2014/main" id="{DFB023EF-F556-6319-995F-CD69E4B87D90}"/>
                  </a:ext>
                </a:extLst>
              </p:cNvPr>
              <p:cNvSpPr/>
              <p:nvPr/>
            </p:nvSpPr>
            <p:spPr>
              <a:xfrm>
                <a:off x="3714834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3" name="Прямоугольник 232">
                <a:extLst>
                  <a:ext uri="{FF2B5EF4-FFF2-40B4-BE49-F238E27FC236}">
                    <a16:creationId xmlns:a16="http://schemas.microsoft.com/office/drawing/2014/main" id="{74EC53EB-D677-D8E4-BBA1-5C0CFA4CE088}"/>
                  </a:ext>
                </a:extLst>
              </p:cNvPr>
              <p:cNvSpPr/>
              <p:nvPr/>
            </p:nvSpPr>
            <p:spPr>
              <a:xfrm>
                <a:off x="4328043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4" name="Прямоугольник 233">
                <a:extLst>
                  <a:ext uri="{FF2B5EF4-FFF2-40B4-BE49-F238E27FC236}">
                    <a16:creationId xmlns:a16="http://schemas.microsoft.com/office/drawing/2014/main" id="{CA88F992-83B3-5EAC-08D2-5F432EFF2D81}"/>
                  </a:ext>
                </a:extLst>
              </p:cNvPr>
              <p:cNvSpPr/>
              <p:nvPr/>
            </p:nvSpPr>
            <p:spPr>
              <a:xfrm>
                <a:off x="494442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5" name="Прямоугольник 234">
                <a:extLst>
                  <a:ext uri="{FF2B5EF4-FFF2-40B4-BE49-F238E27FC236}">
                    <a16:creationId xmlns:a16="http://schemas.microsoft.com/office/drawing/2014/main" id="{2E61B49A-88F5-8007-4B0E-010284982831}"/>
                  </a:ext>
                </a:extLst>
              </p:cNvPr>
              <p:cNvSpPr/>
              <p:nvPr/>
            </p:nvSpPr>
            <p:spPr>
              <a:xfrm>
                <a:off x="555763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4879192F-F014-47C3-4EEB-59A8EB2D22E8}"/>
                  </a:ext>
                </a:extLst>
              </p:cNvPr>
              <p:cNvSpPr/>
              <p:nvPr/>
            </p:nvSpPr>
            <p:spPr>
              <a:xfrm>
                <a:off x="617083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7" name="Прямоугольник 236">
                <a:extLst>
                  <a:ext uri="{FF2B5EF4-FFF2-40B4-BE49-F238E27FC236}">
                    <a16:creationId xmlns:a16="http://schemas.microsoft.com/office/drawing/2014/main" id="{F08F1B88-43D6-AA1F-652E-248EBDBFE40D}"/>
                  </a:ext>
                </a:extLst>
              </p:cNvPr>
              <p:cNvSpPr/>
              <p:nvPr/>
            </p:nvSpPr>
            <p:spPr>
              <a:xfrm>
                <a:off x="6787961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8" name="Прямоугольник 237">
                <a:extLst>
                  <a:ext uri="{FF2B5EF4-FFF2-40B4-BE49-F238E27FC236}">
                    <a16:creationId xmlns:a16="http://schemas.microsoft.com/office/drawing/2014/main" id="{8F36839A-1238-3AF8-683D-E56ABEB69425}"/>
                  </a:ext>
                </a:extLst>
              </p:cNvPr>
              <p:cNvSpPr/>
              <p:nvPr/>
            </p:nvSpPr>
            <p:spPr>
              <a:xfrm>
                <a:off x="7401170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0" name="Прямоугольник 239">
                <a:extLst>
                  <a:ext uri="{FF2B5EF4-FFF2-40B4-BE49-F238E27FC236}">
                    <a16:creationId xmlns:a16="http://schemas.microsoft.com/office/drawing/2014/main" id="{46FC8B8F-8EA4-EEAE-22DA-529695142D99}"/>
                  </a:ext>
                </a:extLst>
              </p:cNvPr>
              <p:cNvSpPr/>
              <p:nvPr/>
            </p:nvSpPr>
            <p:spPr>
              <a:xfrm>
                <a:off x="801437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2" name="Прямоугольник 241">
                <a:extLst>
                  <a:ext uri="{FF2B5EF4-FFF2-40B4-BE49-F238E27FC236}">
                    <a16:creationId xmlns:a16="http://schemas.microsoft.com/office/drawing/2014/main" id="{3DA10BEB-1013-55A8-7466-A199165732AD}"/>
                  </a:ext>
                </a:extLst>
              </p:cNvPr>
              <p:cNvSpPr/>
              <p:nvPr/>
            </p:nvSpPr>
            <p:spPr>
              <a:xfrm>
                <a:off x="8625999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3" name="Прямоугольник 242">
                <a:extLst>
                  <a:ext uri="{FF2B5EF4-FFF2-40B4-BE49-F238E27FC236}">
                    <a16:creationId xmlns:a16="http://schemas.microsoft.com/office/drawing/2014/main" id="{060F70DD-EF38-076F-534A-1E4203CF565A}"/>
                  </a:ext>
                </a:extLst>
              </p:cNvPr>
              <p:cNvSpPr/>
              <p:nvPr/>
            </p:nvSpPr>
            <p:spPr>
              <a:xfrm>
                <a:off x="9239208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5" name="Прямоугольник 244">
                <a:extLst>
                  <a:ext uri="{FF2B5EF4-FFF2-40B4-BE49-F238E27FC236}">
                    <a16:creationId xmlns:a16="http://schemas.microsoft.com/office/drawing/2014/main" id="{35DFEB24-BC92-FEA8-F0DF-E2ADBBD92747}"/>
                  </a:ext>
                </a:extLst>
              </p:cNvPr>
              <p:cNvSpPr/>
              <p:nvPr/>
            </p:nvSpPr>
            <p:spPr>
              <a:xfrm>
                <a:off x="9852417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3" name="Прямоугольник 252">
                <a:extLst>
                  <a:ext uri="{FF2B5EF4-FFF2-40B4-BE49-F238E27FC236}">
                    <a16:creationId xmlns:a16="http://schemas.microsoft.com/office/drawing/2014/main" id="{556B5EEA-DCDE-EAFF-836B-1E94C130A7A9}"/>
                  </a:ext>
                </a:extLst>
              </p:cNvPr>
              <p:cNvSpPr/>
              <p:nvPr/>
            </p:nvSpPr>
            <p:spPr>
              <a:xfrm>
                <a:off x="10465005" y="5761693"/>
                <a:ext cx="613209" cy="240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138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A4DD4319-F547-2915-B985-8CE2A157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5" y="1038950"/>
            <a:ext cx="5788226" cy="5537110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33CF7615-9D7D-2917-5035-EFD31AFE968C}"/>
              </a:ext>
            </a:extLst>
          </p:cNvPr>
          <p:cNvSpPr/>
          <p:nvPr/>
        </p:nvSpPr>
        <p:spPr>
          <a:xfrm>
            <a:off x="6716596" y="1220749"/>
            <a:ext cx="4982067" cy="429077"/>
          </a:xfrm>
          <a:custGeom>
            <a:avLst/>
            <a:gdLst>
              <a:gd name="connsiteX0" fmla="*/ 0 w 3708707"/>
              <a:gd name="connsiteY0" fmla="*/ 53236 h 319410"/>
              <a:gd name="connsiteX1" fmla="*/ 53236 w 3708707"/>
              <a:gd name="connsiteY1" fmla="*/ 0 h 319410"/>
              <a:gd name="connsiteX2" fmla="*/ 3655471 w 3708707"/>
              <a:gd name="connsiteY2" fmla="*/ 0 h 319410"/>
              <a:gd name="connsiteX3" fmla="*/ 3708707 w 3708707"/>
              <a:gd name="connsiteY3" fmla="*/ 53236 h 319410"/>
              <a:gd name="connsiteX4" fmla="*/ 3708707 w 3708707"/>
              <a:gd name="connsiteY4" fmla="*/ 266174 h 319410"/>
              <a:gd name="connsiteX5" fmla="*/ 3655471 w 3708707"/>
              <a:gd name="connsiteY5" fmla="*/ 319410 h 319410"/>
              <a:gd name="connsiteX6" fmla="*/ 53236 w 3708707"/>
              <a:gd name="connsiteY6" fmla="*/ 319410 h 319410"/>
              <a:gd name="connsiteX7" fmla="*/ 0 w 3708707"/>
              <a:gd name="connsiteY7" fmla="*/ 266174 h 319410"/>
              <a:gd name="connsiteX8" fmla="*/ 0 w 3708707"/>
              <a:gd name="connsiteY8" fmla="*/ 53236 h 31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707" h="319410">
                <a:moveTo>
                  <a:pt x="0" y="53236"/>
                </a:moveTo>
                <a:cubicBezTo>
                  <a:pt x="0" y="23835"/>
                  <a:pt x="23835" y="0"/>
                  <a:pt x="53236" y="0"/>
                </a:cubicBezTo>
                <a:lnTo>
                  <a:pt x="3655471" y="0"/>
                </a:lnTo>
                <a:cubicBezTo>
                  <a:pt x="3684872" y="0"/>
                  <a:pt x="3708707" y="23835"/>
                  <a:pt x="3708707" y="53236"/>
                </a:cubicBezTo>
                <a:lnTo>
                  <a:pt x="3708707" y="266174"/>
                </a:lnTo>
                <a:cubicBezTo>
                  <a:pt x="3708707" y="295575"/>
                  <a:pt x="3684872" y="319410"/>
                  <a:pt x="3655471" y="319410"/>
                </a:cubicBezTo>
                <a:lnTo>
                  <a:pt x="53236" y="319410"/>
                </a:lnTo>
                <a:cubicBezTo>
                  <a:pt x="23835" y="319410"/>
                  <a:pt x="0" y="295575"/>
                  <a:pt x="0" y="266174"/>
                </a:cubicBezTo>
                <a:lnTo>
                  <a:pt x="0" y="53236"/>
                </a:lnTo>
                <a:close/>
              </a:path>
            </a:pathLst>
          </a:custGeom>
          <a:solidFill>
            <a:srgbClr val="FED35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22" tIns="65122" rIns="65122" bIns="65122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fico_range_high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fico_range_low</a:t>
            </a:r>
            <a:endParaRPr lang="ru-RU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4B5B044A-16C7-FCEF-0D06-03148809936E}"/>
              </a:ext>
            </a:extLst>
          </p:cNvPr>
          <p:cNvSpPr/>
          <p:nvPr/>
        </p:nvSpPr>
        <p:spPr>
          <a:xfrm>
            <a:off x="6716596" y="1700121"/>
            <a:ext cx="4982067" cy="429077"/>
          </a:xfrm>
          <a:custGeom>
            <a:avLst/>
            <a:gdLst>
              <a:gd name="connsiteX0" fmla="*/ 0 w 3708707"/>
              <a:gd name="connsiteY0" fmla="*/ 53236 h 319410"/>
              <a:gd name="connsiteX1" fmla="*/ 53236 w 3708707"/>
              <a:gd name="connsiteY1" fmla="*/ 0 h 319410"/>
              <a:gd name="connsiteX2" fmla="*/ 3655471 w 3708707"/>
              <a:gd name="connsiteY2" fmla="*/ 0 h 319410"/>
              <a:gd name="connsiteX3" fmla="*/ 3708707 w 3708707"/>
              <a:gd name="connsiteY3" fmla="*/ 53236 h 319410"/>
              <a:gd name="connsiteX4" fmla="*/ 3708707 w 3708707"/>
              <a:gd name="connsiteY4" fmla="*/ 266174 h 319410"/>
              <a:gd name="connsiteX5" fmla="*/ 3655471 w 3708707"/>
              <a:gd name="connsiteY5" fmla="*/ 319410 h 319410"/>
              <a:gd name="connsiteX6" fmla="*/ 53236 w 3708707"/>
              <a:gd name="connsiteY6" fmla="*/ 319410 h 319410"/>
              <a:gd name="connsiteX7" fmla="*/ 0 w 3708707"/>
              <a:gd name="connsiteY7" fmla="*/ 266174 h 319410"/>
              <a:gd name="connsiteX8" fmla="*/ 0 w 3708707"/>
              <a:gd name="connsiteY8" fmla="*/ 53236 h 31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707" h="319410">
                <a:moveTo>
                  <a:pt x="0" y="53236"/>
                </a:moveTo>
                <a:cubicBezTo>
                  <a:pt x="0" y="23835"/>
                  <a:pt x="23835" y="0"/>
                  <a:pt x="53236" y="0"/>
                </a:cubicBezTo>
                <a:lnTo>
                  <a:pt x="3655471" y="0"/>
                </a:lnTo>
                <a:cubicBezTo>
                  <a:pt x="3684872" y="0"/>
                  <a:pt x="3708707" y="23835"/>
                  <a:pt x="3708707" y="53236"/>
                </a:cubicBezTo>
                <a:lnTo>
                  <a:pt x="3708707" y="266174"/>
                </a:lnTo>
                <a:cubicBezTo>
                  <a:pt x="3708707" y="295575"/>
                  <a:pt x="3684872" y="319410"/>
                  <a:pt x="3655471" y="319410"/>
                </a:cubicBezTo>
                <a:lnTo>
                  <a:pt x="53236" y="319410"/>
                </a:lnTo>
                <a:cubicBezTo>
                  <a:pt x="23835" y="319410"/>
                  <a:pt x="0" y="295575"/>
                  <a:pt x="0" y="266174"/>
                </a:cubicBezTo>
                <a:lnTo>
                  <a:pt x="0" y="53236"/>
                </a:lnTo>
                <a:close/>
              </a:path>
            </a:pathLst>
          </a:custGeom>
          <a:solidFill>
            <a:srgbClr val="FED35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22" tIns="65122" rIns="65122" bIns="65122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Calibri" panose="020F0502020204030204" pitchFamily="34" charset="0"/>
                <a:cs typeface="Calibri" panose="020F0502020204030204" pitchFamily="34" charset="0"/>
              </a:rPr>
              <a:t>installment and loan_amnt</a:t>
            </a:r>
            <a:endParaRPr lang="ru-RU" kern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8F0F1865-B68E-928F-2034-8A5A76398F4D}"/>
              </a:ext>
            </a:extLst>
          </p:cNvPr>
          <p:cNvSpPr/>
          <p:nvPr/>
        </p:nvSpPr>
        <p:spPr>
          <a:xfrm>
            <a:off x="6716596" y="2179493"/>
            <a:ext cx="4982067" cy="429077"/>
          </a:xfrm>
          <a:custGeom>
            <a:avLst/>
            <a:gdLst>
              <a:gd name="connsiteX0" fmla="*/ 0 w 3708707"/>
              <a:gd name="connsiteY0" fmla="*/ 53236 h 319410"/>
              <a:gd name="connsiteX1" fmla="*/ 53236 w 3708707"/>
              <a:gd name="connsiteY1" fmla="*/ 0 h 319410"/>
              <a:gd name="connsiteX2" fmla="*/ 3655471 w 3708707"/>
              <a:gd name="connsiteY2" fmla="*/ 0 h 319410"/>
              <a:gd name="connsiteX3" fmla="*/ 3708707 w 3708707"/>
              <a:gd name="connsiteY3" fmla="*/ 53236 h 319410"/>
              <a:gd name="connsiteX4" fmla="*/ 3708707 w 3708707"/>
              <a:gd name="connsiteY4" fmla="*/ 266174 h 319410"/>
              <a:gd name="connsiteX5" fmla="*/ 3655471 w 3708707"/>
              <a:gd name="connsiteY5" fmla="*/ 319410 h 319410"/>
              <a:gd name="connsiteX6" fmla="*/ 53236 w 3708707"/>
              <a:gd name="connsiteY6" fmla="*/ 319410 h 319410"/>
              <a:gd name="connsiteX7" fmla="*/ 0 w 3708707"/>
              <a:gd name="connsiteY7" fmla="*/ 266174 h 319410"/>
              <a:gd name="connsiteX8" fmla="*/ 0 w 3708707"/>
              <a:gd name="connsiteY8" fmla="*/ 53236 h 31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707" h="319410">
                <a:moveTo>
                  <a:pt x="0" y="53236"/>
                </a:moveTo>
                <a:cubicBezTo>
                  <a:pt x="0" y="23835"/>
                  <a:pt x="23835" y="0"/>
                  <a:pt x="53236" y="0"/>
                </a:cubicBezTo>
                <a:lnTo>
                  <a:pt x="3655471" y="0"/>
                </a:lnTo>
                <a:cubicBezTo>
                  <a:pt x="3684872" y="0"/>
                  <a:pt x="3708707" y="23835"/>
                  <a:pt x="3708707" y="53236"/>
                </a:cubicBezTo>
                <a:lnTo>
                  <a:pt x="3708707" y="266174"/>
                </a:lnTo>
                <a:cubicBezTo>
                  <a:pt x="3708707" y="295575"/>
                  <a:pt x="3684872" y="319410"/>
                  <a:pt x="3655471" y="319410"/>
                </a:cubicBezTo>
                <a:lnTo>
                  <a:pt x="53236" y="319410"/>
                </a:lnTo>
                <a:cubicBezTo>
                  <a:pt x="23835" y="319410"/>
                  <a:pt x="0" y="295575"/>
                  <a:pt x="0" y="266174"/>
                </a:cubicBezTo>
                <a:lnTo>
                  <a:pt x="0" y="53236"/>
                </a:lnTo>
                <a:close/>
              </a:path>
            </a:pathLst>
          </a:custGeom>
          <a:solidFill>
            <a:srgbClr val="FED35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22" tIns="65122" rIns="65122" bIns="65122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Calibri" panose="020F0502020204030204" pitchFamily="34" charset="0"/>
                <a:cs typeface="Calibri" panose="020F0502020204030204" pitchFamily="34" charset="0"/>
              </a:rPr>
              <a:t>avg_cur_bal and tot_cur_bal</a:t>
            </a:r>
            <a:endParaRPr lang="ru-RU" kern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773A035F-673D-D04F-DDDB-A9F5CAB0C174}"/>
              </a:ext>
            </a:extLst>
          </p:cNvPr>
          <p:cNvSpPr/>
          <p:nvPr/>
        </p:nvSpPr>
        <p:spPr>
          <a:xfrm>
            <a:off x="6716596" y="2658865"/>
            <a:ext cx="4982067" cy="429077"/>
          </a:xfrm>
          <a:custGeom>
            <a:avLst/>
            <a:gdLst>
              <a:gd name="connsiteX0" fmla="*/ 0 w 3708707"/>
              <a:gd name="connsiteY0" fmla="*/ 53236 h 319410"/>
              <a:gd name="connsiteX1" fmla="*/ 53236 w 3708707"/>
              <a:gd name="connsiteY1" fmla="*/ 0 h 319410"/>
              <a:gd name="connsiteX2" fmla="*/ 3655471 w 3708707"/>
              <a:gd name="connsiteY2" fmla="*/ 0 h 319410"/>
              <a:gd name="connsiteX3" fmla="*/ 3708707 w 3708707"/>
              <a:gd name="connsiteY3" fmla="*/ 53236 h 319410"/>
              <a:gd name="connsiteX4" fmla="*/ 3708707 w 3708707"/>
              <a:gd name="connsiteY4" fmla="*/ 266174 h 319410"/>
              <a:gd name="connsiteX5" fmla="*/ 3655471 w 3708707"/>
              <a:gd name="connsiteY5" fmla="*/ 319410 h 319410"/>
              <a:gd name="connsiteX6" fmla="*/ 53236 w 3708707"/>
              <a:gd name="connsiteY6" fmla="*/ 319410 h 319410"/>
              <a:gd name="connsiteX7" fmla="*/ 0 w 3708707"/>
              <a:gd name="connsiteY7" fmla="*/ 266174 h 319410"/>
              <a:gd name="connsiteX8" fmla="*/ 0 w 3708707"/>
              <a:gd name="connsiteY8" fmla="*/ 53236 h 31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707" h="319410">
                <a:moveTo>
                  <a:pt x="0" y="53236"/>
                </a:moveTo>
                <a:cubicBezTo>
                  <a:pt x="0" y="23835"/>
                  <a:pt x="23835" y="0"/>
                  <a:pt x="53236" y="0"/>
                </a:cubicBezTo>
                <a:lnTo>
                  <a:pt x="3655471" y="0"/>
                </a:lnTo>
                <a:cubicBezTo>
                  <a:pt x="3684872" y="0"/>
                  <a:pt x="3708707" y="23835"/>
                  <a:pt x="3708707" y="53236"/>
                </a:cubicBezTo>
                <a:lnTo>
                  <a:pt x="3708707" y="266174"/>
                </a:lnTo>
                <a:cubicBezTo>
                  <a:pt x="3708707" y="295575"/>
                  <a:pt x="3684872" y="319410"/>
                  <a:pt x="3655471" y="319410"/>
                </a:cubicBezTo>
                <a:lnTo>
                  <a:pt x="53236" y="319410"/>
                </a:lnTo>
                <a:cubicBezTo>
                  <a:pt x="23835" y="319410"/>
                  <a:pt x="0" y="295575"/>
                  <a:pt x="0" y="266174"/>
                </a:cubicBezTo>
                <a:lnTo>
                  <a:pt x="0" y="53236"/>
                </a:lnTo>
                <a:close/>
              </a:path>
            </a:pathLst>
          </a:custGeom>
          <a:solidFill>
            <a:srgbClr val="FED35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22" tIns="65122" rIns="65122" bIns="65122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Calibri" panose="020F0502020204030204" pitchFamily="34" charset="0"/>
                <a:cs typeface="Calibri" panose="020F0502020204030204" pitchFamily="34" charset="0"/>
              </a:rPr>
              <a:t>tax_liens and pub_rec</a:t>
            </a:r>
            <a:endParaRPr lang="ru-RU" kern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25646420-CA54-558B-59EC-93B57258E22B}"/>
              </a:ext>
            </a:extLst>
          </p:cNvPr>
          <p:cNvSpPr/>
          <p:nvPr/>
        </p:nvSpPr>
        <p:spPr>
          <a:xfrm>
            <a:off x="6716596" y="3138237"/>
            <a:ext cx="4982067" cy="429077"/>
          </a:xfrm>
          <a:custGeom>
            <a:avLst/>
            <a:gdLst>
              <a:gd name="connsiteX0" fmla="*/ 0 w 3708707"/>
              <a:gd name="connsiteY0" fmla="*/ 53236 h 319410"/>
              <a:gd name="connsiteX1" fmla="*/ 53236 w 3708707"/>
              <a:gd name="connsiteY1" fmla="*/ 0 h 319410"/>
              <a:gd name="connsiteX2" fmla="*/ 3655471 w 3708707"/>
              <a:gd name="connsiteY2" fmla="*/ 0 h 319410"/>
              <a:gd name="connsiteX3" fmla="*/ 3708707 w 3708707"/>
              <a:gd name="connsiteY3" fmla="*/ 53236 h 319410"/>
              <a:gd name="connsiteX4" fmla="*/ 3708707 w 3708707"/>
              <a:gd name="connsiteY4" fmla="*/ 266174 h 319410"/>
              <a:gd name="connsiteX5" fmla="*/ 3655471 w 3708707"/>
              <a:gd name="connsiteY5" fmla="*/ 319410 h 319410"/>
              <a:gd name="connsiteX6" fmla="*/ 53236 w 3708707"/>
              <a:gd name="connsiteY6" fmla="*/ 319410 h 319410"/>
              <a:gd name="connsiteX7" fmla="*/ 0 w 3708707"/>
              <a:gd name="connsiteY7" fmla="*/ 266174 h 319410"/>
              <a:gd name="connsiteX8" fmla="*/ 0 w 3708707"/>
              <a:gd name="connsiteY8" fmla="*/ 53236 h 31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707" h="319410">
                <a:moveTo>
                  <a:pt x="0" y="53236"/>
                </a:moveTo>
                <a:cubicBezTo>
                  <a:pt x="0" y="23835"/>
                  <a:pt x="23835" y="0"/>
                  <a:pt x="53236" y="0"/>
                </a:cubicBezTo>
                <a:lnTo>
                  <a:pt x="3655471" y="0"/>
                </a:lnTo>
                <a:cubicBezTo>
                  <a:pt x="3684872" y="0"/>
                  <a:pt x="3708707" y="23835"/>
                  <a:pt x="3708707" y="53236"/>
                </a:cubicBezTo>
                <a:lnTo>
                  <a:pt x="3708707" y="266174"/>
                </a:lnTo>
                <a:cubicBezTo>
                  <a:pt x="3708707" y="295575"/>
                  <a:pt x="3684872" y="319410"/>
                  <a:pt x="3655471" y="319410"/>
                </a:cubicBezTo>
                <a:lnTo>
                  <a:pt x="53236" y="319410"/>
                </a:lnTo>
                <a:cubicBezTo>
                  <a:pt x="23835" y="319410"/>
                  <a:pt x="0" y="295575"/>
                  <a:pt x="0" y="266174"/>
                </a:cubicBezTo>
                <a:lnTo>
                  <a:pt x="0" y="53236"/>
                </a:lnTo>
                <a:close/>
              </a:path>
            </a:pathLst>
          </a:custGeom>
          <a:solidFill>
            <a:srgbClr val="DD5E6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22" tIns="65122" rIns="65122" bIns="65122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Calibri" panose="020F0502020204030204" pitchFamily="34" charset="0"/>
                <a:cs typeface="Calibri" panose="020F0502020204030204" pitchFamily="34" charset="0"/>
              </a:rPr>
              <a:t>annual_inc and loan_amnt</a:t>
            </a:r>
            <a:endParaRPr lang="ru-RU" kern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90EC3264-EB8B-1C12-B968-2FE6ED39D1B2}"/>
              </a:ext>
            </a:extLst>
          </p:cNvPr>
          <p:cNvSpPr/>
          <p:nvPr/>
        </p:nvSpPr>
        <p:spPr>
          <a:xfrm>
            <a:off x="6716596" y="3617609"/>
            <a:ext cx="4982067" cy="429077"/>
          </a:xfrm>
          <a:custGeom>
            <a:avLst/>
            <a:gdLst>
              <a:gd name="connsiteX0" fmla="*/ 0 w 3708707"/>
              <a:gd name="connsiteY0" fmla="*/ 53236 h 319410"/>
              <a:gd name="connsiteX1" fmla="*/ 53236 w 3708707"/>
              <a:gd name="connsiteY1" fmla="*/ 0 h 319410"/>
              <a:gd name="connsiteX2" fmla="*/ 3655471 w 3708707"/>
              <a:gd name="connsiteY2" fmla="*/ 0 h 319410"/>
              <a:gd name="connsiteX3" fmla="*/ 3708707 w 3708707"/>
              <a:gd name="connsiteY3" fmla="*/ 53236 h 319410"/>
              <a:gd name="connsiteX4" fmla="*/ 3708707 w 3708707"/>
              <a:gd name="connsiteY4" fmla="*/ 266174 h 319410"/>
              <a:gd name="connsiteX5" fmla="*/ 3655471 w 3708707"/>
              <a:gd name="connsiteY5" fmla="*/ 319410 h 319410"/>
              <a:gd name="connsiteX6" fmla="*/ 53236 w 3708707"/>
              <a:gd name="connsiteY6" fmla="*/ 319410 h 319410"/>
              <a:gd name="connsiteX7" fmla="*/ 0 w 3708707"/>
              <a:gd name="connsiteY7" fmla="*/ 266174 h 319410"/>
              <a:gd name="connsiteX8" fmla="*/ 0 w 3708707"/>
              <a:gd name="connsiteY8" fmla="*/ 53236 h 31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707" h="319410">
                <a:moveTo>
                  <a:pt x="0" y="53236"/>
                </a:moveTo>
                <a:cubicBezTo>
                  <a:pt x="0" y="23835"/>
                  <a:pt x="23835" y="0"/>
                  <a:pt x="53236" y="0"/>
                </a:cubicBezTo>
                <a:lnTo>
                  <a:pt x="3655471" y="0"/>
                </a:lnTo>
                <a:cubicBezTo>
                  <a:pt x="3684872" y="0"/>
                  <a:pt x="3708707" y="23835"/>
                  <a:pt x="3708707" y="53236"/>
                </a:cubicBezTo>
                <a:lnTo>
                  <a:pt x="3708707" y="266174"/>
                </a:lnTo>
                <a:cubicBezTo>
                  <a:pt x="3708707" y="295575"/>
                  <a:pt x="3684872" y="319410"/>
                  <a:pt x="3655471" y="319410"/>
                </a:cubicBezTo>
                <a:lnTo>
                  <a:pt x="53236" y="319410"/>
                </a:lnTo>
                <a:cubicBezTo>
                  <a:pt x="23835" y="319410"/>
                  <a:pt x="0" y="295575"/>
                  <a:pt x="0" y="266174"/>
                </a:cubicBezTo>
                <a:lnTo>
                  <a:pt x="0" y="53236"/>
                </a:lnTo>
                <a:close/>
              </a:path>
            </a:pathLst>
          </a:custGeom>
          <a:solidFill>
            <a:srgbClr val="DD5E6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22" tIns="65122" rIns="65122" bIns="65122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Calibri" panose="020F0502020204030204" pitchFamily="34" charset="0"/>
                <a:cs typeface="Calibri" panose="020F0502020204030204" pitchFamily="34" charset="0"/>
              </a:rPr>
              <a:t>total_acc and revol_bal</a:t>
            </a:r>
            <a:endParaRPr lang="ru-RU" kern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79FBC599-2B88-93A9-5507-7DBB6915D66F}"/>
              </a:ext>
            </a:extLst>
          </p:cNvPr>
          <p:cNvSpPr/>
          <p:nvPr/>
        </p:nvSpPr>
        <p:spPr>
          <a:xfrm>
            <a:off x="6716596" y="4096981"/>
            <a:ext cx="4982067" cy="429077"/>
          </a:xfrm>
          <a:custGeom>
            <a:avLst/>
            <a:gdLst>
              <a:gd name="connsiteX0" fmla="*/ 0 w 3708707"/>
              <a:gd name="connsiteY0" fmla="*/ 53236 h 319410"/>
              <a:gd name="connsiteX1" fmla="*/ 53236 w 3708707"/>
              <a:gd name="connsiteY1" fmla="*/ 0 h 319410"/>
              <a:gd name="connsiteX2" fmla="*/ 3655471 w 3708707"/>
              <a:gd name="connsiteY2" fmla="*/ 0 h 319410"/>
              <a:gd name="connsiteX3" fmla="*/ 3708707 w 3708707"/>
              <a:gd name="connsiteY3" fmla="*/ 53236 h 319410"/>
              <a:gd name="connsiteX4" fmla="*/ 3708707 w 3708707"/>
              <a:gd name="connsiteY4" fmla="*/ 266174 h 319410"/>
              <a:gd name="connsiteX5" fmla="*/ 3655471 w 3708707"/>
              <a:gd name="connsiteY5" fmla="*/ 319410 h 319410"/>
              <a:gd name="connsiteX6" fmla="*/ 53236 w 3708707"/>
              <a:gd name="connsiteY6" fmla="*/ 319410 h 319410"/>
              <a:gd name="connsiteX7" fmla="*/ 0 w 3708707"/>
              <a:gd name="connsiteY7" fmla="*/ 266174 h 319410"/>
              <a:gd name="connsiteX8" fmla="*/ 0 w 3708707"/>
              <a:gd name="connsiteY8" fmla="*/ 53236 h 31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707" h="319410">
                <a:moveTo>
                  <a:pt x="0" y="53236"/>
                </a:moveTo>
                <a:cubicBezTo>
                  <a:pt x="0" y="23835"/>
                  <a:pt x="23835" y="0"/>
                  <a:pt x="53236" y="0"/>
                </a:cubicBezTo>
                <a:lnTo>
                  <a:pt x="3655471" y="0"/>
                </a:lnTo>
                <a:cubicBezTo>
                  <a:pt x="3684872" y="0"/>
                  <a:pt x="3708707" y="23835"/>
                  <a:pt x="3708707" y="53236"/>
                </a:cubicBezTo>
                <a:lnTo>
                  <a:pt x="3708707" y="266174"/>
                </a:lnTo>
                <a:cubicBezTo>
                  <a:pt x="3708707" y="295575"/>
                  <a:pt x="3684872" y="319410"/>
                  <a:pt x="3655471" y="319410"/>
                </a:cubicBezTo>
                <a:lnTo>
                  <a:pt x="53236" y="319410"/>
                </a:lnTo>
                <a:cubicBezTo>
                  <a:pt x="23835" y="319410"/>
                  <a:pt x="0" y="295575"/>
                  <a:pt x="0" y="266174"/>
                </a:cubicBezTo>
                <a:lnTo>
                  <a:pt x="0" y="53236"/>
                </a:lnTo>
                <a:close/>
              </a:path>
            </a:pathLst>
          </a:custGeom>
          <a:solidFill>
            <a:srgbClr val="DD5E6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22" tIns="65122" rIns="65122" bIns="65122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Calibri" panose="020F0502020204030204" pitchFamily="34" charset="0"/>
                <a:cs typeface="Calibri" panose="020F0502020204030204" pitchFamily="34" charset="0"/>
              </a:rPr>
              <a:t>num_actv_bc_tl and open_acc</a:t>
            </a:r>
            <a:endParaRPr lang="ru-RU" kern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AEC6E329-8DB5-701A-31BF-78339B188B76}"/>
              </a:ext>
            </a:extLst>
          </p:cNvPr>
          <p:cNvSpPr/>
          <p:nvPr/>
        </p:nvSpPr>
        <p:spPr>
          <a:xfrm>
            <a:off x="6716596" y="4576353"/>
            <a:ext cx="4982067" cy="429077"/>
          </a:xfrm>
          <a:custGeom>
            <a:avLst/>
            <a:gdLst>
              <a:gd name="connsiteX0" fmla="*/ 0 w 3708707"/>
              <a:gd name="connsiteY0" fmla="*/ 53236 h 319410"/>
              <a:gd name="connsiteX1" fmla="*/ 53236 w 3708707"/>
              <a:gd name="connsiteY1" fmla="*/ 0 h 319410"/>
              <a:gd name="connsiteX2" fmla="*/ 3655471 w 3708707"/>
              <a:gd name="connsiteY2" fmla="*/ 0 h 319410"/>
              <a:gd name="connsiteX3" fmla="*/ 3708707 w 3708707"/>
              <a:gd name="connsiteY3" fmla="*/ 53236 h 319410"/>
              <a:gd name="connsiteX4" fmla="*/ 3708707 w 3708707"/>
              <a:gd name="connsiteY4" fmla="*/ 266174 h 319410"/>
              <a:gd name="connsiteX5" fmla="*/ 3655471 w 3708707"/>
              <a:gd name="connsiteY5" fmla="*/ 319410 h 319410"/>
              <a:gd name="connsiteX6" fmla="*/ 53236 w 3708707"/>
              <a:gd name="connsiteY6" fmla="*/ 319410 h 319410"/>
              <a:gd name="connsiteX7" fmla="*/ 0 w 3708707"/>
              <a:gd name="connsiteY7" fmla="*/ 266174 h 319410"/>
              <a:gd name="connsiteX8" fmla="*/ 0 w 3708707"/>
              <a:gd name="connsiteY8" fmla="*/ 53236 h 31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707" h="319410">
                <a:moveTo>
                  <a:pt x="0" y="53236"/>
                </a:moveTo>
                <a:cubicBezTo>
                  <a:pt x="0" y="23835"/>
                  <a:pt x="23835" y="0"/>
                  <a:pt x="53236" y="0"/>
                </a:cubicBezTo>
                <a:lnTo>
                  <a:pt x="3655471" y="0"/>
                </a:lnTo>
                <a:cubicBezTo>
                  <a:pt x="3684872" y="0"/>
                  <a:pt x="3708707" y="23835"/>
                  <a:pt x="3708707" y="53236"/>
                </a:cubicBezTo>
                <a:lnTo>
                  <a:pt x="3708707" y="266174"/>
                </a:lnTo>
                <a:cubicBezTo>
                  <a:pt x="3708707" y="295575"/>
                  <a:pt x="3684872" y="319410"/>
                  <a:pt x="3655471" y="319410"/>
                </a:cubicBezTo>
                <a:lnTo>
                  <a:pt x="53236" y="319410"/>
                </a:lnTo>
                <a:cubicBezTo>
                  <a:pt x="23835" y="319410"/>
                  <a:pt x="0" y="295575"/>
                  <a:pt x="0" y="266174"/>
                </a:cubicBezTo>
                <a:lnTo>
                  <a:pt x="0" y="53236"/>
                </a:lnTo>
                <a:close/>
              </a:path>
            </a:pathLst>
          </a:custGeom>
          <a:solidFill>
            <a:srgbClr val="DD5E6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22" tIns="65122" rIns="65122" bIns="65122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Calibri" panose="020F0502020204030204" pitchFamily="34" charset="0"/>
                <a:cs typeface="Calibri" panose="020F0502020204030204" pitchFamily="34" charset="0"/>
              </a:rPr>
              <a:t>total_acc and open_acc</a:t>
            </a:r>
            <a:endParaRPr lang="ru-RU" kern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32F2DFC8-0E81-FE20-7F6A-460C970C6987}"/>
              </a:ext>
            </a:extLst>
          </p:cNvPr>
          <p:cNvSpPr/>
          <p:nvPr/>
        </p:nvSpPr>
        <p:spPr>
          <a:xfrm>
            <a:off x="6716596" y="5055727"/>
            <a:ext cx="4982067" cy="429077"/>
          </a:xfrm>
          <a:custGeom>
            <a:avLst/>
            <a:gdLst>
              <a:gd name="connsiteX0" fmla="*/ 0 w 3708707"/>
              <a:gd name="connsiteY0" fmla="*/ 53236 h 319410"/>
              <a:gd name="connsiteX1" fmla="*/ 53236 w 3708707"/>
              <a:gd name="connsiteY1" fmla="*/ 0 h 319410"/>
              <a:gd name="connsiteX2" fmla="*/ 3655471 w 3708707"/>
              <a:gd name="connsiteY2" fmla="*/ 0 h 319410"/>
              <a:gd name="connsiteX3" fmla="*/ 3708707 w 3708707"/>
              <a:gd name="connsiteY3" fmla="*/ 53236 h 319410"/>
              <a:gd name="connsiteX4" fmla="*/ 3708707 w 3708707"/>
              <a:gd name="connsiteY4" fmla="*/ 266174 h 319410"/>
              <a:gd name="connsiteX5" fmla="*/ 3655471 w 3708707"/>
              <a:gd name="connsiteY5" fmla="*/ 319410 h 319410"/>
              <a:gd name="connsiteX6" fmla="*/ 53236 w 3708707"/>
              <a:gd name="connsiteY6" fmla="*/ 319410 h 319410"/>
              <a:gd name="connsiteX7" fmla="*/ 0 w 3708707"/>
              <a:gd name="connsiteY7" fmla="*/ 266174 h 319410"/>
              <a:gd name="connsiteX8" fmla="*/ 0 w 3708707"/>
              <a:gd name="connsiteY8" fmla="*/ 53236 h 31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707" h="319410">
                <a:moveTo>
                  <a:pt x="0" y="53236"/>
                </a:moveTo>
                <a:cubicBezTo>
                  <a:pt x="0" y="23835"/>
                  <a:pt x="23835" y="0"/>
                  <a:pt x="53236" y="0"/>
                </a:cubicBezTo>
                <a:lnTo>
                  <a:pt x="3655471" y="0"/>
                </a:lnTo>
                <a:cubicBezTo>
                  <a:pt x="3684872" y="0"/>
                  <a:pt x="3708707" y="23835"/>
                  <a:pt x="3708707" y="53236"/>
                </a:cubicBezTo>
                <a:lnTo>
                  <a:pt x="3708707" y="266174"/>
                </a:lnTo>
                <a:cubicBezTo>
                  <a:pt x="3708707" y="295575"/>
                  <a:pt x="3684872" y="319410"/>
                  <a:pt x="3655471" y="319410"/>
                </a:cubicBezTo>
                <a:lnTo>
                  <a:pt x="53236" y="319410"/>
                </a:lnTo>
                <a:cubicBezTo>
                  <a:pt x="23835" y="319410"/>
                  <a:pt x="0" y="295575"/>
                  <a:pt x="0" y="266174"/>
                </a:cubicBezTo>
                <a:lnTo>
                  <a:pt x="0" y="53236"/>
                </a:lnTo>
                <a:close/>
              </a:path>
            </a:pathLst>
          </a:custGeom>
          <a:solidFill>
            <a:srgbClr val="0D088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22" tIns="65122" rIns="65122" bIns="65122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revol_util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fico_range_low</a:t>
            </a:r>
            <a:r>
              <a:rPr lang="en-US" kern="1200" dirty="0">
                <a:latin typeface="Calibri" panose="020F0502020204030204" pitchFamily="34" charset="0"/>
                <a:cs typeface="Calibri" panose="020F0502020204030204" pitchFamily="34" charset="0"/>
              </a:rPr>
              <a:t>/high</a:t>
            </a:r>
            <a:endParaRPr lang="ru-RU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4146E001-85CD-4C1B-F24D-11A89F0E65E7}"/>
              </a:ext>
            </a:extLst>
          </p:cNvPr>
          <p:cNvSpPr/>
          <p:nvPr/>
        </p:nvSpPr>
        <p:spPr>
          <a:xfrm>
            <a:off x="6716596" y="5535099"/>
            <a:ext cx="4982067" cy="429077"/>
          </a:xfrm>
          <a:custGeom>
            <a:avLst/>
            <a:gdLst>
              <a:gd name="connsiteX0" fmla="*/ 0 w 3708707"/>
              <a:gd name="connsiteY0" fmla="*/ 53236 h 319410"/>
              <a:gd name="connsiteX1" fmla="*/ 53236 w 3708707"/>
              <a:gd name="connsiteY1" fmla="*/ 0 h 319410"/>
              <a:gd name="connsiteX2" fmla="*/ 3655471 w 3708707"/>
              <a:gd name="connsiteY2" fmla="*/ 0 h 319410"/>
              <a:gd name="connsiteX3" fmla="*/ 3708707 w 3708707"/>
              <a:gd name="connsiteY3" fmla="*/ 53236 h 319410"/>
              <a:gd name="connsiteX4" fmla="*/ 3708707 w 3708707"/>
              <a:gd name="connsiteY4" fmla="*/ 266174 h 319410"/>
              <a:gd name="connsiteX5" fmla="*/ 3655471 w 3708707"/>
              <a:gd name="connsiteY5" fmla="*/ 319410 h 319410"/>
              <a:gd name="connsiteX6" fmla="*/ 53236 w 3708707"/>
              <a:gd name="connsiteY6" fmla="*/ 319410 h 319410"/>
              <a:gd name="connsiteX7" fmla="*/ 0 w 3708707"/>
              <a:gd name="connsiteY7" fmla="*/ 266174 h 319410"/>
              <a:gd name="connsiteX8" fmla="*/ 0 w 3708707"/>
              <a:gd name="connsiteY8" fmla="*/ 53236 h 31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8707" h="319410">
                <a:moveTo>
                  <a:pt x="0" y="53236"/>
                </a:moveTo>
                <a:cubicBezTo>
                  <a:pt x="0" y="23835"/>
                  <a:pt x="23835" y="0"/>
                  <a:pt x="53236" y="0"/>
                </a:cubicBezTo>
                <a:lnTo>
                  <a:pt x="3655471" y="0"/>
                </a:lnTo>
                <a:cubicBezTo>
                  <a:pt x="3684872" y="0"/>
                  <a:pt x="3708707" y="23835"/>
                  <a:pt x="3708707" y="53236"/>
                </a:cubicBezTo>
                <a:lnTo>
                  <a:pt x="3708707" y="266174"/>
                </a:lnTo>
                <a:cubicBezTo>
                  <a:pt x="3708707" y="295575"/>
                  <a:pt x="3684872" y="319410"/>
                  <a:pt x="3655471" y="319410"/>
                </a:cubicBezTo>
                <a:lnTo>
                  <a:pt x="53236" y="319410"/>
                </a:lnTo>
                <a:cubicBezTo>
                  <a:pt x="23835" y="319410"/>
                  <a:pt x="0" y="295575"/>
                  <a:pt x="0" y="266174"/>
                </a:cubicBezTo>
                <a:lnTo>
                  <a:pt x="0" y="53236"/>
                </a:lnTo>
                <a:close/>
              </a:path>
            </a:pathLst>
          </a:custGeom>
          <a:solidFill>
            <a:srgbClr val="0D088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122" tIns="65122" rIns="65122" bIns="65122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Calibri" panose="020F0502020204030204" pitchFamily="34" charset="0"/>
                <a:cs typeface="Calibri" panose="020F0502020204030204" pitchFamily="34" charset="0"/>
              </a:rPr>
              <a:t>int_rate and fico_range_low/high</a:t>
            </a:r>
            <a:endParaRPr lang="ru-RU" kern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F21F2-B144-FBE5-77AC-F3073FCF1A44}"/>
              </a:ext>
            </a:extLst>
          </p:cNvPr>
          <p:cNvSpPr txBox="1"/>
          <p:nvPr/>
        </p:nvSpPr>
        <p:spPr>
          <a:xfrm>
            <a:off x="538841" y="104099"/>
            <a:ext cx="665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Данные: Первые Впечатления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061475B-BE1A-5AB3-C2DB-BB2DED9445D0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58AA5159-9068-45BB-316F-957E8D566354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C42D2D44-9C3D-17BD-C563-B275C4B553EA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7" name="Picture 5">
            <a:extLst>
              <a:ext uri="{FF2B5EF4-FFF2-40B4-BE49-F238E27FC236}">
                <a16:creationId xmlns:a16="http://schemas.microsoft.com/office/drawing/2014/main" id="{4CB5A958-193F-8077-813C-86255F668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87" y="1330087"/>
            <a:ext cx="5601354" cy="44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6" name="TextBox 3195">
            <a:extLst>
              <a:ext uri="{FF2B5EF4-FFF2-40B4-BE49-F238E27FC236}">
                <a16:creationId xmlns:a16="http://schemas.microsoft.com/office/drawing/2014/main" id="{91B6B782-3BC2-16ED-0789-422C9ABCBC1B}"/>
              </a:ext>
            </a:extLst>
          </p:cNvPr>
          <p:cNvSpPr txBox="1"/>
          <p:nvPr/>
        </p:nvSpPr>
        <p:spPr>
          <a:xfrm>
            <a:off x="11104702" y="288916"/>
            <a:ext cx="303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197" name="Прямоугольник 3196">
            <a:extLst>
              <a:ext uri="{FF2B5EF4-FFF2-40B4-BE49-F238E27FC236}">
                <a16:creationId xmlns:a16="http://schemas.microsoft.com/office/drawing/2014/main" id="{13EA1D21-A7AF-9B11-C376-88B380498C4B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84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2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42" presetClass="exit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42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nodeType="withEffect" p14:presetBounceEnd="6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9" dur="3000" fill="hold"/>
                                            <p:tgtEl>
                                              <p:spTgt spid="30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0" dur="3000" fill="hold"/>
                                            <p:tgtEl>
                                              <p:spTgt spid="30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42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42" presetClass="exit" presetSubtype="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42" presetClass="exit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42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2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42" presetClass="exit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42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42" presetClass="exit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42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42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3000" fill="hold"/>
                                            <p:tgtEl>
                                              <p:spTgt spid="30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3000" fill="hold"/>
                                            <p:tgtEl>
                                              <p:spTgt spid="30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42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42" presetClass="exit" presetSubtype="0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42" presetClass="exit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42" presetClass="exit" presetSubtype="0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3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41347-BB34-EC22-2D2A-8F5D328D9507}"/>
              </a:ext>
            </a:extLst>
          </p:cNvPr>
          <p:cNvSpPr txBox="1"/>
          <p:nvPr/>
        </p:nvSpPr>
        <p:spPr>
          <a:xfrm>
            <a:off x="538841" y="104099"/>
            <a:ext cx="665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Данные: Что осталось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32D3B61C-04FF-F469-597E-CDD033C5B8A8}"/>
              </a:ext>
            </a:extLst>
          </p:cNvPr>
          <p:cNvSpPr/>
          <p:nvPr/>
        </p:nvSpPr>
        <p:spPr>
          <a:xfrm>
            <a:off x="0" y="497338"/>
            <a:ext cx="506185" cy="506185"/>
          </a:xfrm>
          <a:prstGeom prst="ellipse">
            <a:avLst/>
          </a:prstGeom>
          <a:noFill/>
          <a:ln>
            <a:solidFill>
              <a:srgbClr val="9CDC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A85A4EC-F103-928B-E65B-19CE1A846FD0}"/>
              </a:ext>
            </a:extLst>
          </p:cNvPr>
          <p:cNvCxnSpPr/>
          <p:nvPr/>
        </p:nvCxnSpPr>
        <p:spPr>
          <a:xfrm>
            <a:off x="506185" y="750430"/>
            <a:ext cx="6689272" cy="0"/>
          </a:xfrm>
          <a:prstGeom prst="line">
            <a:avLst/>
          </a:prstGeom>
          <a:ln w="28575">
            <a:solidFill>
              <a:srgbClr val="9CDC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D6753D-CB2A-C110-034F-6E79CE9CB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12" y="1191192"/>
            <a:ext cx="11477134" cy="651185"/>
          </a:xfrm>
          <a:prstGeom prst="rect">
            <a:avLst/>
          </a:prstGeom>
        </p:spPr>
      </p:pic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55BA531E-7F0C-4623-B723-FD9807EF33F7}"/>
              </a:ext>
            </a:extLst>
          </p:cNvPr>
          <p:cNvSpPr/>
          <p:nvPr/>
        </p:nvSpPr>
        <p:spPr>
          <a:xfrm>
            <a:off x="329292" y="2128017"/>
            <a:ext cx="2786698" cy="626196"/>
          </a:xfrm>
          <a:custGeom>
            <a:avLst/>
            <a:gdLst>
              <a:gd name="connsiteX0" fmla="*/ 0 w 2178817"/>
              <a:gd name="connsiteY0" fmla="*/ 0 h 489600"/>
              <a:gd name="connsiteX1" fmla="*/ 2178817 w 2178817"/>
              <a:gd name="connsiteY1" fmla="*/ 0 h 489600"/>
              <a:gd name="connsiteX2" fmla="*/ 2178817 w 2178817"/>
              <a:gd name="connsiteY2" fmla="*/ 489600 h 489600"/>
              <a:gd name="connsiteX3" fmla="*/ 0 w 2178817"/>
              <a:gd name="connsiteY3" fmla="*/ 489600 h 489600"/>
              <a:gd name="connsiteX4" fmla="*/ 0 w 2178817"/>
              <a:gd name="connsiteY4" fmla="*/ 0 h 4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817" h="489600">
                <a:moveTo>
                  <a:pt x="0" y="0"/>
                </a:moveTo>
                <a:lnTo>
                  <a:pt x="2178817" y="0"/>
                </a:lnTo>
                <a:lnTo>
                  <a:pt x="2178817" y="489600"/>
                </a:lnTo>
                <a:lnTo>
                  <a:pt x="0" y="489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904" tIns="69088" rIns="120904" bIns="69088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400" b="1" kern="1200" dirty="0">
                <a:latin typeface="Palatino Linotype" panose="02040502050505030304" pitchFamily="18" charset="0"/>
              </a:rPr>
              <a:t>Удалены</a:t>
            </a: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FD84129F-E3B7-2587-F3C9-1A9B2B7D96BA}"/>
              </a:ext>
            </a:extLst>
          </p:cNvPr>
          <p:cNvSpPr/>
          <p:nvPr/>
        </p:nvSpPr>
        <p:spPr>
          <a:xfrm>
            <a:off x="329292" y="2754213"/>
            <a:ext cx="2786698" cy="3488744"/>
          </a:xfrm>
          <a:custGeom>
            <a:avLst/>
            <a:gdLst>
              <a:gd name="connsiteX0" fmla="*/ 0 w 2178817"/>
              <a:gd name="connsiteY0" fmla="*/ 0 h 2158256"/>
              <a:gd name="connsiteX1" fmla="*/ 2178817 w 2178817"/>
              <a:gd name="connsiteY1" fmla="*/ 0 h 2158256"/>
              <a:gd name="connsiteX2" fmla="*/ 2178817 w 2178817"/>
              <a:gd name="connsiteY2" fmla="*/ 2158256 h 2158256"/>
              <a:gd name="connsiteX3" fmla="*/ 0 w 2178817"/>
              <a:gd name="connsiteY3" fmla="*/ 2158256 h 2158256"/>
              <a:gd name="connsiteX4" fmla="*/ 0 w 2178817"/>
              <a:gd name="connsiteY4" fmla="*/ 0 h 215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817" h="2158256">
                <a:moveTo>
                  <a:pt x="0" y="0"/>
                </a:moveTo>
                <a:lnTo>
                  <a:pt x="2178817" y="0"/>
                </a:lnTo>
                <a:lnTo>
                  <a:pt x="2178817" y="2158256"/>
                </a:lnTo>
                <a:lnTo>
                  <a:pt x="0" y="2158256"/>
                </a:lnTo>
                <a:lnTo>
                  <a:pt x="0" y="0"/>
                </a:lnTo>
                <a:close/>
              </a:path>
            </a:pathLst>
          </a:custGeom>
          <a:solidFill>
            <a:srgbClr val="0F0A37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678" tIns="90678" rIns="120904" bIns="136017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ru-RU" sz="24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ru-RU" sz="2400" b="1" i="0" kern="12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tax_liens</a:t>
            </a:r>
            <a:endParaRPr lang="ru-RU" sz="24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ru-RU" sz="24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ru-RU" sz="2400" b="1" i="0" kern="12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emp_length</a:t>
            </a:r>
            <a:endParaRPr lang="ru-RU" sz="24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ru-RU" sz="24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ru-RU" sz="2400" b="1" i="0" kern="12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emp_title</a:t>
            </a:r>
            <a:endParaRPr lang="ru-RU" sz="24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ru-RU" sz="24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ru-RU" sz="2400" b="1" i="0" kern="12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</a:t>
            </a:r>
            <a:endParaRPr lang="ru-RU" sz="24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ru-RU" sz="24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ru-RU" sz="2400" b="1" i="0" kern="12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initial_list_status</a:t>
            </a:r>
            <a:endParaRPr lang="ru-RU" sz="2400" b="0" i="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ru-RU" sz="24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ru-RU" sz="2400" b="1" i="0" kern="12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endParaRPr lang="ru-RU" sz="2400" b="0" i="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EF7F4625-C8C5-F159-326F-1F3E9E9770C2}"/>
              </a:ext>
            </a:extLst>
          </p:cNvPr>
          <p:cNvSpPr/>
          <p:nvPr/>
        </p:nvSpPr>
        <p:spPr>
          <a:xfrm>
            <a:off x="3614986" y="2128017"/>
            <a:ext cx="2786698" cy="626196"/>
          </a:xfrm>
          <a:custGeom>
            <a:avLst/>
            <a:gdLst>
              <a:gd name="connsiteX0" fmla="*/ 0 w 2178817"/>
              <a:gd name="connsiteY0" fmla="*/ 0 h 489600"/>
              <a:gd name="connsiteX1" fmla="*/ 2178817 w 2178817"/>
              <a:gd name="connsiteY1" fmla="*/ 0 h 489600"/>
              <a:gd name="connsiteX2" fmla="*/ 2178817 w 2178817"/>
              <a:gd name="connsiteY2" fmla="*/ 489600 h 489600"/>
              <a:gd name="connsiteX3" fmla="*/ 0 w 2178817"/>
              <a:gd name="connsiteY3" fmla="*/ 489600 h 489600"/>
              <a:gd name="connsiteX4" fmla="*/ 0 w 2178817"/>
              <a:gd name="connsiteY4" fmla="*/ 0 h 4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817" h="489600">
                <a:moveTo>
                  <a:pt x="0" y="0"/>
                </a:moveTo>
                <a:lnTo>
                  <a:pt x="2178817" y="0"/>
                </a:lnTo>
                <a:lnTo>
                  <a:pt x="2178817" y="489600"/>
                </a:lnTo>
                <a:lnTo>
                  <a:pt x="0" y="489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904" tIns="69088" rIns="120904" bIns="69088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i="0" kern="1200" dirty="0">
                <a:latin typeface="Palatino Linotype" panose="02040502050505030304" pitchFamily="18" charset="0"/>
              </a:rPr>
              <a:t>One-Hot Encoding </a:t>
            </a:r>
            <a:endParaRPr lang="ru-RU" sz="2000" b="1" kern="1200" dirty="0">
              <a:latin typeface="Palatino Linotype" panose="02040502050505030304" pitchFamily="18" charset="0"/>
            </a:endParaRP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F99AC50D-FA98-A542-CF4C-80CA8A71BA30}"/>
              </a:ext>
            </a:extLst>
          </p:cNvPr>
          <p:cNvSpPr/>
          <p:nvPr/>
        </p:nvSpPr>
        <p:spPr>
          <a:xfrm>
            <a:off x="3614986" y="2754213"/>
            <a:ext cx="2786698" cy="3488744"/>
          </a:xfrm>
          <a:custGeom>
            <a:avLst/>
            <a:gdLst>
              <a:gd name="connsiteX0" fmla="*/ 0 w 2178817"/>
              <a:gd name="connsiteY0" fmla="*/ 0 h 2158256"/>
              <a:gd name="connsiteX1" fmla="*/ 2178817 w 2178817"/>
              <a:gd name="connsiteY1" fmla="*/ 0 h 2158256"/>
              <a:gd name="connsiteX2" fmla="*/ 2178817 w 2178817"/>
              <a:gd name="connsiteY2" fmla="*/ 2158256 h 2158256"/>
              <a:gd name="connsiteX3" fmla="*/ 0 w 2178817"/>
              <a:gd name="connsiteY3" fmla="*/ 2158256 h 2158256"/>
              <a:gd name="connsiteX4" fmla="*/ 0 w 2178817"/>
              <a:gd name="connsiteY4" fmla="*/ 0 h 215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817" h="2158256">
                <a:moveTo>
                  <a:pt x="0" y="0"/>
                </a:moveTo>
                <a:lnTo>
                  <a:pt x="2178817" y="0"/>
                </a:lnTo>
                <a:lnTo>
                  <a:pt x="2178817" y="2158256"/>
                </a:lnTo>
                <a:lnTo>
                  <a:pt x="0" y="2158256"/>
                </a:lnTo>
                <a:lnTo>
                  <a:pt x="0" y="0"/>
                </a:lnTo>
                <a:close/>
              </a:path>
            </a:pathLst>
          </a:custGeom>
          <a:solidFill>
            <a:srgbClr val="0F0A37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678" tIns="90678" rIns="120904" bIns="136017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200" b="1" i="0" kern="12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addr_state</a:t>
            </a: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endParaRPr lang="ru-RU" sz="22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200" b="1" i="0" kern="12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home_ownership</a:t>
            </a: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endParaRPr lang="ru-RU" sz="22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200" b="1" i="0" kern="12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application_type</a:t>
            </a: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endParaRPr lang="ru-RU" sz="22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200" b="1" i="0" kern="12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sub_grade</a:t>
            </a: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endParaRPr lang="ru-RU" sz="22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'purpose'</a:t>
            </a:r>
            <a:endParaRPr lang="ru-RU" sz="22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'term'</a:t>
            </a:r>
            <a:endParaRPr lang="ru-RU" sz="22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200" b="1" i="0" kern="12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verification_status</a:t>
            </a:r>
            <a:r>
              <a:rPr lang="en-US" sz="2200" b="1" i="0" kern="12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endParaRPr lang="ru-RU" sz="22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517E58AF-3B0D-8B4C-B789-8B9D18BC280D}"/>
              </a:ext>
            </a:extLst>
          </p:cNvPr>
          <p:cNvSpPr/>
          <p:nvPr/>
        </p:nvSpPr>
        <p:spPr>
          <a:xfrm>
            <a:off x="6837156" y="4941974"/>
            <a:ext cx="4815999" cy="626196"/>
          </a:xfrm>
          <a:custGeom>
            <a:avLst/>
            <a:gdLst>
              <a:gd name="connsiteX0" fmla="*/ 0 w 2178817"/>
              <a:gd name="connsiteY0" fmla="*/ 0 h 489600"/>
              <a:gd name="connsiteX1" fmla="*/ 2178817 w 2178817"/>
              <a:gd name="connsiteY1" fmla="*/ 0 h 489600"/>
              <a:gd name="connsiteX2" fmla="*/ 2178817 w 2178817"/>
              <a:gd name="connsiteY2" fmla="*/ 489600 h 489600"/>
              <a:gd name="connsiteX3" fmla="*/ 0 w 2178817"/>
              <a:gd name="connsiteY3" fmla="*/ 489600 h 489600"/>
              <a:gd name="connsiteX4" fmla="*/ 0 w 2178817"/>
              <a:gd name="connsiteY4" fmla="*/ 0 h 4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817" h="489600">
                <a:moveTo>
                  <a:pt x="0" y="0"/>
                </a:moveTo>
                <a:lnTo>
                  <a:pt x="2178817" y="0"/>
                </a:lnTo>
                <a:lnTo>
                  <a:pt x="2178817" y="489600"/>
                </a:lnTo>
                <a:lnTo>
                  <a:pt x="0" y="489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904" tIns="69088" rIns="120904" bIns="69088" numCol="1" spcCol="1270" anchor="ctr" anchorCtr="0">
            <a:noAutofit/>
          </a:bodyPr>
          <a:lstStyle/>
          <a:p>
            <a:pPr marL="0" lvl="0" indent="0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000" b="1" i="0" kern="1200" dirty="0">
                <a:latin typeface="Palatino Linotype" panose="02040502050505030304" pitchFamily="18" charset="0"/>
              </a:rPr>
              <a:t>Прочее</a:t>
            </a:r>
            <a:endParaRPr lang="ru-RU" sz="2000" b="1" kern="1200" dirty="0">
              <a:latin typeface="Palatino Linotype" panose="02040502050505030304" pitchFamily="18" charset="0"/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52F0D3A4-8B20-93D4-6926-90538CFFCFA5}"/>
              </a:ext>
            </a:extLst>
          </p:cNvPr>
          <p:cNvSpPr/>
          <p:nvPr/>
        </p:nvSpPr>
        <p:spPr>
          <a:xfrm>
            <a:off x="6837156" y="5568170"/>
            <a:ext cx="4815999" cy="674787"/>
          </a:xfrm>
          <a:custGeom>
            <a:avLst/>
            <a:gdLst>
              <a:gd name="connsiteX0" fmla="*/ 0 w 2178817"/>
              <a:gd name="connsiteY0" fmla="*/ 0 h 2158256"/>
              <a:gd name="connsiteX1" fmla="*/ 2178817 w 2178817"/>
              <a:gd name="connsiteY1" fmla="*/ 0 h 2158256"/>
              <a:gd name="connsiteX2" fmla="*/ 2178817 w 2178817"/>
              <a:gd name="connsiteY2" fmla="*/ 2158256 h 2158256"/>
              <a:gd name="connsiteX3" fmla="*/ 0 w 2178817"/>
              <a:gd name="connsiteY3" fmla="*/ 2158256 h 2158256"/>
              <a:gd name="connsiteX4" fmla="*/ 0 w 2178817"/>
              <a:gd name="connsiteY4" fmla="*/ 0 h 215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817" h="2158256">
                <a:moveTo>
                  <a:pt x="0" y="0"/>
                </a:moveTo>
                <a:lnTo>
                  <a:pt x="2178817" y="0"/>
                </a:lnTo>
                <a:lnTo>
                  <a:pt x="2178817" y="2158256"/>
                </a:lnTo>
                <a:lnTo>
                  <a:pt x="0" y="2158256"/>
                </a:lnTo>
                <a:lnTo>
                  <a:pt x="0" y="0"/>
                </a:lnTo>
                <a:close/>
              </a:path>
            </a:pathLst>
          </a:custGeom>
          <a:solidFill>
            <a:srgbClr val="0F0A37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678" tIns="90678" rIns="120904" bIns="136017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ru-RU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ru-RU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earliest_cr_line</a:t>
            </a:r>
            <a:r>
              <a:rPr lang="ru-RU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ru-RU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Преобразована, извлечен только год.</a:t>
            </a:r>
            <a:endParaRPr lang="ru-RU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51072BCF-E91A-A2B0-A43F-8142B14C1BCE}"/>
              </a:ext>
            </a:extLst>
          </p:cNvPr>
          <p:cNvSpPr/>
          <p:nvPr/>
        </p:nvSpPr>
        <p:spPr>
          <a:xfrm>
            <a:off x="6837156" y="2128017"/>
            <a:ext cx="4815999" cy="626196"/>
          </a:xfrm>
          <a:custGeom>
            <a:avLst/>
            <a:gdLst>
              <a:gd name="connsiteX0" fmla="*/ 0 w 2178817"/>
              <a:gd name="connsiteY0" fmla="*/ 0 h 489600"/>
              <a:gd name="connsiteX1" fmla="*/ 2178817 w 2178817"/>
              <a:gd name="connsiteY1" fmla="*/ 0 h 489600"/>
              <a:gd name="connsiteX2" fmla="*/ 2178817 w 2178817"/>
              <a:gd name="connsiteY2" fmla="*/ 489600 h 489600"/>
              <a:gd name="connsiteX3" fmla="*/ 0 w 2178817"/>
              <a:gd name="connsiteY3" fmla="*/ 489600 h 489600"/>
              <a:gd name="connsiteX4" fmla="*/ 0 w 2178817"/>
              <a:gd name="connsiteY4" fmla="*/ 0 h 48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817" h="489600">
                <a:moveTo>
                  <a:pt x="0" y="0"/>
                </a:moveTo>
                <a:lnTo>
                  <a:pt x="2178817" y="0"/>
                </a:lnTo>
                <a:lnTo>
                  <a:pt x="2178817" y="489600"/>
                </a:lnTo>
                <a:lnTo>
                  <a:pt x="0" y="489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904" tIns="69088" rIns="120904" bIns="69088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000" b="1" i="0" kern="1200" dirty="0">
                <a:latin typeface="Palatino Linotype" panose="02040502050505030304" pitchFamily="18" charset="0"/>
              </a:rPr>
              <a:t>Обработанные напрямую</a:t>
            </a:r>
            <a:endParaRPr lang="ru-RU" sz="2000" b="1" kern="1200" dirty="0">
              <a:latin typeface="Palatino Linotype" panose="02040502050505030304" pitchFamily="18" charset="0"/>
            </a:endParaRP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0D8C2096-93E8-E794-B5D3-889045259A5A}"/>
              </a:ext>
            </a:extLst>
          </p:cNvPr>
          <p:cNvSpPr/>
          <p:nvPr/>
        </p:nvSpPr>
        <p:spPr>
          <a:xfrm>
            <a:off x="6837156" y="2754214"/>
            <a:ext cx="4815999" cy="2019172"/>
          </a:xfrm>
          <a:custGeom>
            <a:avLst/>
            <a:gdLst>
              <a:gd name="connsiteX0" fmla="*/ 0 w 2178817"/>
              <a:gd name="connsiteY0" fmla="*/ 0 h 2158256"/>
              <a:gd name="connsiteX1" fmla="*/ 2178817 w 2178817"/>
              <a:gd name="connsiteY1" fmla="*/ 0 h 2158256"/>
              <a:gd name="connsiteX2" fmla="*/ 2178817 w 2178817"/>
              <a:gd name="connsiteY2" fmla="*/ 2158256 h 2158256"/>
              <a:gd name="connsiteX3" fmla="*/ 0 w 2178817"/>
              <a:gd name="connsiteY3" fmla="*/ 2158256 h 2158256"/>
              <a:gd name="connsiteX4" fmla="*/ 0 w 2178817"/>
              <a:gd name="connsiteY4" fmla="*/ 0 h 215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817" h="2158256">
                <a:moveTo>
                  <a:pt x="0" y="0"/>
                </a:moveTo>
                <a:lnTo>
                  <a:pt x="2178817" y="0"/>
                </a:lnTo>
                <a:lnTo>
                  <a:pt x="2178817" y="2158256"/>
                </a:lnTo>
                <a:lnTo>
                  <a:pt x="0" y="2158256"/>
                </a:lnTo>
                <a:lnTo>
                  <a:pt x="0" y="0"/>
                </a:lnTo>
                <a:close/>
              </a:path>
            </a:pathLst>
          </a:custGeom>
          <a:solidFill>
            <a:srgbClr val="0F0A37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678" tIns="90678" rIns="120904" bIns="136017" numCol="1" spcCol="1270" anchor="t" anchorCtr="0">
            <a:noAutofit/>
          </a:bodyPr>
          <a:lstStyle/>
          <a:p>
            <a:pPr marL="0" lvl="1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avg_cur_bal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'installment'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dti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annual_inc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fico_range_high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ru-RU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fico_range_low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int_rate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loan_amnt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num_actv_bc_tl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mort_acc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tot_cur_bal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open_acc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pub_rec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pub_rec_bankruptcies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revol_bal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revol_util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0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en-US" sz="2000" b="1" i="0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total_acc</a:t>
            </a:r>
            <a:r>
              <a:rPr lang="en-US" sz="2000" b="1" i="0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endParaRPr lang="ru-RU" sz="2000" kern="12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4AFE3E-A742-A970-12F7-8B73887058F8}"/>
              </a:ext>
            </a:extLst>
          </p:cNvPr>
          <p:cNvSpPr txBox="1"/>
          <p:nvPr/>
        </p:nvSpPr>
        <p:spPr>
          <a:xfrm>
            <a:off x="11104702" y="288916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II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77955CE-9808-A4CE-88DB-C1B0579013A2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59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41" y="104099"/>
            <a:ext cx="665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Интерпретируемая Модель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E7C7229-D7C5-8A84-6B1C-41699E3F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85857" y="1003522"/>
            <a:ext cx="50292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EEEF2A89-82FA-DA52-FA53-C6E589A9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8" y="3906868"/>
            <a:ext cx="5203372" cy="170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617EC-5808-AFA6-DC8E-A0C0A9CE7C15}"/>
              </a:ext>
            </a:extLst>
          </p:cNvPr>
          <p:cNvSpPr txBox="1"/>
          <p:nvPr/>
        </p:nvSpPr>
        <p:spPr>
          <a:xfrm>
            <a:off x="538841" y="813126"/>
            <a:ext cx="6099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Выбрана линейная модель:</a:t>
            </a:r>
            <a:br>
              <a:rPr lang="ru-RU" sz="2000" dirty="0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 err="1">
                <a:solidFill>
                  <a:srgbClr val="9CDCF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sklearn.linear_model.LogisticRegression</a:t>
            </a:r>
            <a:endParaRPr lang="ru-RU" sz="20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AC2496E-01A3-6C64-2A6F-E84F18FD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3" y="1895973"/>
            <a:ext cx="4848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E52C43-C121-E78A-EA72-6C5B39FFBF04}"/>
              </a:ext>
            </a:extLst>
          </p:cNvPr>
          <p:cNvSpPr txBox="1"/>
          <p:nvPr/>
        </p:nvSpPr>
        <p:spPr>
          <a:xfrm>
            <a:off x="11104702" y="288916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III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916C90F-1AF7-14EF-BBF4-EF9349286FA5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25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41" y="104099"/>
            <a:ext cx="665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alatino Linotype" panose="02040502050505030304" pitchFamily="18" charset="0"/>
              </a:rPr>
              <a:t>Неинтерпретируемая Модель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E7C7229-D7C5-8A84-6B1C-41699E3F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57" y="1003522"/>
            <a:ext cx="50292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617EC-5808-AFA6-DC8E-A0C0A9CE7C15}"/>
              </a:ext>
            </a:extLst>
          </p:cNvPr>
          <p:cNvSpPr txBox="1"/>
          <p:nvPr/>
        </p:nvSpPr>
        <p:spPr>
          <a:xfrm>
            <a:off x="538841" y="813126"/>
            <a:ext cx="6099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Выбран </a:t>
            </a:r>
            <a:r>
              <a:rPr lang="ru-RU" sz="2000" b="0" i="0" u="none" strike="noStrike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бустинг</a:t>
            </a:r>
            <a:r>
              <a:rPr lang="ru-RU" sz="2000" b="0" i="0" u="none" strike="noStrike" dirty="0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b="0" i="0" u="none" strike="noStrike" dirty="0" err="1">
                <a:solidFill>
                  <a:srgbClr val="9CDCF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XGBClassifier</a:t>
            </a:r>
            <a:endParaRPr lang="ru-RU" sz="2000" dirty="0">
              <a:solidFill>
                <a:srgbClr val="9CDCF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3CC850DD-BFC5-55D8-01A1-888CD2765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8" y="2173939"/>
            <a:ext cx="5603392" cy="88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6A54362D-909F-7871-84E2-0824B9CD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4" y="3960107"/>
            <a:ext cx="5603392" cy="174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72A39-5679-51EE-D6E8-52E2F3B6DC5F}"/>
              </a:ext>
            </a:extLst>
          </p:cNvPr>
          <p:cNvSpPr txBox="1"/>
          <p:nvPr/>
        </p:nvSpPr>
        <p:spPr>
          <a:xfrm>
            <a:off x="11104702" y="28891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IV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EB46EA4-4E7D-F3FA-01BD-93826E791D6F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1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AA141B-4D18-6D8A-307E-2F6AD3B0AAAD}"/>
              </a:ext>
            </a:extLst>
          </p:cNvPr>
          <p:cNvSpPr/>
          <p:nvPr/>
        </p:nvSpPr>
        <p:spPr>
          <a:xfrm>
            <a:off x="5160510" y="2827133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>
        <p:nvSpPr>
          <p:cNvPr id="8" name="!! g1">
            <a:extLst>
              <a:ext uri="{FF2B5EF4-FFF2-40B4-BE49-F238E27FC236}">
                <a16:creationId xmlns:a16="http://schemas.microsoft.com/office/drawing/2014/main" id="{EB9FF02E-55ED-D1BC-617F-659C25C2F673}"/>
              </a:ext>
            </a:extLst>
          </p:cNvPr>
          <p:cNvSpPr/>
          <p:nvPr/>
        </p:nvSpPr>
        <p:spPr>
          <a:xfrm>
            <a:off x="6095320" y="2827133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>
        <p:nvSpPr>
          <p:cNvPr id="9" name="!! g2">
            <a:extLst>
              <a:ext uri="{FF2B5EF4-FFF2-40B4-BE49-F238E27FC236}">
                <a16:creationId xmlns:a16="http://schemas.microsoft.com/office/drawing/2014/main" id="{810C8C2B-6B8F-715C-15DC-5998FCBC112A}"/>
              </a:ext>
            </a:extLst>
          </p:cNvPr>
          <p:cNvSpPr/>
          <p:nvPr/>
        </p:nvSpPr>
        <p:spPr>
          <a:xfrm>
            <a:off x="7030130" y="2827133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E38BE3-F7E8-C0D6-49CF-702AA688DB61}"/>
              </a:ext>
            </a:extLst>
          </p:cNvPr>
          <p:cNvSpPr/>
          <p:nvPr/>
        </p:nvSpPr>
        <p:spPr>
          <a:xfrm>
            <a:off x="4225700" y="2827133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D1532DA0-707F-E0B8-A126-FF7CA8F09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205629 w 12192000"/>
              <a:gd name="connsiteY0" fmla="*/ 2887437 h 6858000"/>
              <a:gd name="connsiteX1" fmla="*/ 4205629 w 12192000"/>
              <a:gd name="connsiteY1" fmla="*/ 3970563 h 6858000"/>
              <a:gd name="connsiteX2" fmla="*/ 7986372 w 12192000"/>
              <a:gd name="connsiteY2" fmla="*/ 3970563 h 6858000"/>
              <a:gd name="connsiteX3" fmla="*/ 7986372 w 12192000"/>
              <a:gd name="connsiteY3" fmla="*/ 28874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205629" y="2887437"/>
                </a:moveTo>
                <a:lnTo>
                  <a:pt x="4205629" y="3970563"/>
                </a:lnTo>
                <a:lnTo>
                  <a:pt x="7986372" y="3970563"/>
                </a:lnTo>
                <a:lnTo>
                  <a:pt x="7986372" y="28874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>
              <a:solidFill>
                <a:srgbClr val="989898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40" y="221934"/>
            <a:ext cx="10815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Дискредитация предсказаний и разделяющая способность модели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BAC7488-6EB6-B496-0251-7BE66C702C03}"/>
              </a:ext>
            </a:extLst>
          </p:cNvPr>
          <p:cNvSpPr/>
          <p:nvPr/>
        </p:nvSpPr>
        <p:spPr>
          <a:xfrm>
            <a:off x="5081910" y="3613599"/>
            <a:ext cx="157200" cy="1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C8DB9-8474-FFF1-43E9-4377AEC961E0}"/>
              </a:ext>
            </a:extLst>
          </p:cNvPr>
          <p:cNvSpPr txBox="1"/>
          <p:nvPr/>
        </p:nvSpPr>
        <p:spPr>
          <a:xfrm>
            <a:off x="11104702" y="288916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V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3F75AF7-FC99-580E-1547-6095761C0077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19B611-C5B9-EB81-1231-F94080E4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2" y="7697575"/>
            <a:ext cx="4466910" cy="6188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A1C873-10CF-A79A-C3F9-A937CC16D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57" y="7697575"/>
            <a:ext cx="4531442" cy="6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0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FAA141B-4D18-6D8A-307E-2F6AD3B0AAAD}"/>
              </a:ext>
            </a:extLst>
          </p:cNvPr>
          <p:cNvSpPr/>
          <p:nvPr/>
        </p:nvSpPr>
        <p:spPr>
          <a:xfrm>
            <a:off x="5160510" y="1939947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>
        <p:nvSpPr>
          <p:cNvPr id="8" name="!! g1">
            <a:extLst>
              <a:ext uri="{FF2B5EF4-FFF2-40B4-BE49-F238E27FC236}">
                <a16:creationId xmlns:a16="http://schemas.microsoft.com/office/drawing/2014/main" id="{EB9FF02E-55ED-D1BC-617F-659C25C2F673}"/>
              </a:ext>
            </a:extLst>
          </p:cNvPr>
          <p:cNvSpPr/>
          <p:nvPr/>
        </p:nvSpPr>
        <p:spPr>
          <a:xfrm>
            <a:off x="6095320" y="-2630266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>
        <p:nvSpPr>
          <p:cNvPr id="9" name="!! g2">
            <a:extLst>
              <a:ext uri="{FF2B5EF4-FFF2-40B4-BE49-F238E27FC236}">
                <a16:creationId xmlns:a16="http://schemas.microsoft.com/office/drawing/2014/main" id="{810C8C2B-6B8F-715C-15DC-5998FCBC112A}"/>
              </a:ext>
            </a:extLst>
          </p:cNvPr>
          <p:cNvSpPr/>
          <p:nvPr/>
        </p:nvSpPr>
        <p:spPr>
          <a:xfrm>
            <a:off x="7030130" y="-3547897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E38BE3-F7E8-C0D6-49CF-702AA688DB61}"/>
              </a:ext>
            </a:extLst>
          </p:cNvPr>
          <p:cNvSpPr/>
          <p:nvPr/>
        </p:nvSpPr>
        <p:spPr>
          <a:xfrm>
            <a:off x="4225700" y="2827133"/>
            <a:ext cx="936171" cy="9204732"/>
          </a:xfrm>
          <a:prstGeom prst="rect">
            <a:avLst/>
          </a:prstGeom>
          <a:solidFill>
            <a:srgbClr val="FED3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latin typeface="Palatino Linotype" panose="02040502050505030304" pitchFamily="18" charset="0"/>
              </a:rPr>
              <a:t>0123456789</a:t>
            </a:r>
          </a:p>
        </p:txBody>
      </p:sp>
      <p:sp useBgFill="1"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D1532DA0-707F-E0B8-A126-FF7CA8F09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205629 w 12192000"/>
              <a:gd name="connsiteY0" fmla="*/ 2887437 h 6858000"/>
              <a:gd name="connsiteX1" fmla="*/ 4205629 w 12192000"/>
              <a:gd name="connsiteY1" fmla="*/ 3970563 h 6858000"/>
              <a:gd name="connsiteX2" fmla="*/ 7986372 w 12192000"/>
              <a:gd name="connsiteY2" fmla="*/ 3970563 h 6858000"/>
              <a:gd name="connsiteX3" fmla="*/ 7986372 w 12192000"/>
              <a:gd name="connsiteY3" fmla="*/ 28874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205629" y="2887437"/>
                </a:moveTo>
                <a:lnTo>
                  <a:pt x="4205629" y="3970563"/>
                </a:lnTo>
                <a:lnTo>
                  <a:pt x="7986372" y="3970563"/>
                </a:lnTo>
                <a:lnTo>
                  <a:pt x="7986372" y="288743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>
              <a:solidFill>
                <a:srgbClr val="989898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A72203B-C122-DCE1-5C3D-C7D984EB45FD}"/>
              </a:ext>
            </a:extLst>
          </p:cNvPr>
          <p:cNvGrpSpPr/>
          <p:nvPr/>
        </p:nvGrpSpPr>
        <p:grpSpPr>
          <a:xfrm>
            <a:off x="0" y="497338"/>
            <a:ext cx="7195457" cy="506185"/>
            <a:chOff x="0" y="497338"/>
            <a:chExt cx="7195457" cy="506185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85441248-A43C-260E-7BD0-D817F76CDA3A}"/>
                </a:ext>
              </a:extLst>
            </p:cNvPr>
            <p:cNvSpPr/>
            <p:nvPr/>
          </p:nvSpPr>
          <p:spPr>
            <a:xfrm>
              <a:off x="0" y="497338"/>
              <a:ext cx="506185" cy="506185"/>
            </a:xfrm>
            <a:prstGeom prst="ellipse">
              <a:avLst/>
            </a:prstGeom>
            <a:noFill/>
            <a:ln>
              <a:solidFill>
                <a:srgbClr val="9CDC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814579A8-8435-491B-0758-06DAA91E188D}"/>
                </a:ext>
              </a:extLst>
            </p:cNvPr>
            <p:cNvCxnSpPr/>
            <p:nvPr/>
          </p:nvCxnSpPr>
          <p:spPr>
            <a:xfrm>
              <a:off x="506185" y="750430"/>
              <a:ext cx="6689272" cy="0"/>
            </a:xfrm>
            <a:prstGeom prst="line">
              <a:avLst/>
            </a:prstGeom>
            <a:ln w="28575">
              <a:solidFill>
                <a:srgbClr val="9CDCF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B2997F-EAF9-5FB8-38E4-FA2A6B8849F0}"/>
              </a:ext>
            </a:extLst>
          </p:cNvPr>
          <p:cNvSpPr txBox="1"/>
          <p:nvPr/>
        </p:nvSpPr>
        <p:spPr>
          <a:xfrm>
            <a:off x="538840" y="221934"/>
            <a:ext cx="10815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Дискредитация предсказаний и разделяющая способность модели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BAC7488-6EB6-B496-0251-7BE66C702C03}"/>
              </a:ext>
            </a:extLst>
          </p:cNvPr>
          <p:cNvSpPr/>
          <p:nvPr/>
        </p:nvSpPr>
        <p:spPr>
          <a:xfrm>
            <a:off x="5081910" y="3613599"/>
            <a:ext cx="157200" cy="1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68460-EFC9-2B7F-CB52-445C11A677FC}"/>
              </a:ext>
            </a:extLst>
          </p:cNvPr>
          <p:cNvSpPr txBox="1"/>
          <p:nvPr/>
        </p:nvSpPr>
        <p:spPr>
          <a:xfrm>
            <a:off x="11104702" y="288916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V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7CFF157-5453-A30A-BB0A-DE39EBEEBF51}"/>
              </a:ext>
            </a:extLst>
          </p:cNvPr>
          <p:cNvSpPr/>
          <p:nvPr/>
        </p:nvSpPr>
        <p:spPr>
          <a:xfrm>
            <a:off x="11014615" y="196584"/>
            <a:ext cx="1469571" cy="646331"/>
          </a:xfrm>
          <a:prstGeom prst="rect">
            <a:avLst/>
          </a:prstGeom>
          <a:noFill/>
          <a:ln>
            <a:solidFill>
              <a:srgbClr val="FED3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18817CA-68B5-322C-5F08-C6262A45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5" y="8315860"/>
            <a:ext cx="4466910" cy="61884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890897F-124D-E2E1-3838-F022211D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57" y="5433969"/>
            <a:ext cx="4531442" cy="6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4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621</Words>
  <Application>Microsoft Office PowerPoint</Application>
  <PresentationFormat>Широкоэкранный</PresentationFormat>
  <Paragraphs>184</Paragraphs>
  <Slides>19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Castellar</vt:lpstr>
      <vt:lpstr>Courier New</vt:lpstr>
      <vt:lpstr>Palatino Linotype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Алякаев Камиль Рустамович</dc:creator>
  <cp:lastModifiedBy>Алякаев Камиль Рустамович</cp:lastModifiedBy>
  <cp:revision>4</cp:revision>
  <dcterms:created xsi:type="dcterms:W3CDTF">2024-03-21T16:19:44Z</dcterms:created>
  <dcterms:modified xsi:type="dcterms:W3CDTF">2024-03-22T12:49:38Z</dcterms:modified>
</cp:coreProperties>
</file>